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57"/>
    <p:sldId id="257" r:id="rId58"/>
    <p:sldId id="258" r:id="rId59"/>
    <p:sldId id="259" r:id="rId60"/>
    <p:sldId id="260" r:id="rId61"/>
    <p:sldId id="261" r:id="rId62"/>
    <p:sldId id="262" r:id="rId63"/>
    <p:sldId id="263" r:id="rId64"/>
    <p:sldId id="264" r:id="rId65"/>
    <p:sldId id="265" r:id="rId66"/>
    <p:sldId id="266" r:id="rId67"/>
    <p:sldId id="267" r:id="rId68"/>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Montserrat Light" charset="1" panose="00000400000000000000"/>
      <p:regular r:id="rId10"/>
    </p:embeddedFont>
    <p:embeddedFont>
      <p:font typeface="Montserrat Light Bold" charset="1" panose="00000800000000000000"/>
      <p:regular r:id="rId11"/>
    </p:embeddedFont>
    <p:embeddedFont>
      <p:font typeface="Montserrat Light Italics" charset="1" panose="00000400000000000000"/>
      <p:regular r:id="rId12"/>
    </p:embeddedFont>
    <p:embeddedFont>
      <p:font typeface="Montserrat Light Bold Italics" charset="1" panose="00000800000000000000"/>
      <p:regular r:id="rId13"/>
    </p:embeddedFont>
    <p:embeddedFont>
      <p:font typeface="Open Sans Extra Bold" charset="1" panose="020B0906030804020204"/>
      <p:regular r:id="rId14"/>
    </p:embeddedFont>
    <p:embeddedFont>
      <p:font typeface="Open Sans Extra Bold Italics" charset="1" panose="020B0906030804020204"/>
      <p:regular r:id="rId15"/>
    </p:embeddedFont>
    <p:embeddedFont>
      <p:font typeface="Monument" charset="1" panose="00000300000000000000"/>
      <p:regular r:id="rId16"/>
    </p:embeddedFont>
    <p:embeddedFont>
      <p:font typeface="Monument Bold" charset="1" panose="00000300000000000000"/>
      <p:regular r:id="rId17"/>
    </p:embeddedFont>
    <p:embeddedFont>
      <p:font typeface="Monument Extra-Light" charset="1" panose="00000300000000000000"/>
      <p:regular r:id="rId18"/>
    </p:embeddedFont>
    <p:embeddedFont>
      <p:font typeface="Monument Ultra-Bold" charset="1" panose="00000300000000000000"/>
      <p:regular r:id="rId19"/>
    </p:embeddedFont>
    <p:embeddedFont>
      <p:font typeface="Poppins" charset="1" panose="00000500000000000000"/>
      <p:regular r:id="rId20"/>
    </p:embeddedFont>
    <p:embeddedFont>
      <p:font typeface="Poppins Bold" charset="1" panose="00000800000000000000"/>
      <p:regular r:id="rId21"/>
    </p:embeddedFont>
    <p:embeddedFont>
      <p:font typeface="Poppins Italics" charset="1" panose="00000500000000000000"/>
      <p:regular r:id="rId22"/>
    </p:embeddedFont>
    <p:embeddedFont>
      <p:font typeface="Poppins Bold Italics" charset="1" panose="00000800000000000000"/>
      <p:regular r:id="rId23"/>
    </p:embeddedFont>
    <p:embeddedFont>
      <p:font typeface="Poppins Thin" charset="1" panose="00000300000000000000"/>
      <p:regular r:id="rId24"/>
    </p:embeddedFont>
    <p:embeddedFont>
      <p:font typeface="Poppins Thin Italics" charset="1" panose="00000300000000000000"/>
      <p:regular r:id="rId25"/>
    </p:embeddedFont>
    <p:embeddedFont>
      <p:font typeface="Poppins Extra-Light" charset="1" panose="00000300000000000000"/>
      <p:regular r:id="rId26"/>
    </p:embeddedFont>
    <p:embeddedFont>
      <p:font typeface="Poppins Extra-Light Italics" charset="1" panose="00000300000000000000"/>
      <p:regular r:id="rId27"/>
    </p:embeddedFont>
    <p:embeddedFont>
      <p:font typeface="Poppins Light" charset="1" panose="00000400000000000000"/>
      <p:regular r:id="rId28"/>
    </p:embeddedFont>
    <p:embeddedFont>
      <p:font typeface="Poppins Light Italics" charset="1" panose="00000400000000000000"/>
      <p:regular r:id="rId29"/>
    </p:embeddedFont>
    <p:embeddedFont>
      <p:font typeface="Poppins Medium" charset="1" panose="00000600000000000000"/>
      <p:regular r:id="rId30"/>
    </p:embeddedFont>
    <p:embeddedFont>
      <p:font typeface="Poppins Medium Italics" charset="1" panose="00000600000000000000"/>
      <p:regular r:id="rId31"/>
    </p:embeddedFont>
    <p:embeddedFont>
      <p:font typeface="Poppins Semi-Bold" charset="1" panose="00000700000000000000"/>
      <p:regular r:id="rId32"/>
    </p:embeddedFont>
    <p:embeddedFont>
      <p:font typeface="Poppins Semi-Bold Italics" charset="1" panose="00000700000000000000"/>
      <p:regular r:id="rId33"/>
    </p:embeddedFont>
    <p:embeddedFont>
      <p:font typeface="Poppins Ultra-Bold" charset="1" panose="00000900000000000000"/>
      <p:regular r:id="rId34"/>
    </p:embeddedFont>
    <p:embeddedFont>
      <p:font typeface="Poppins Ultra-Bold Italics" charset="1" panose="00000900000000000000"/>
      <p:regular r:id="rId35"/>
    </p:embeddedFont>
    <p:embeddedFont>
      <p:font typeface="Poppins Heavy" charset="1" panose="00000A00000000000000"/>
      <p:regular r:id="rId36"/>
    </p:embeddedFont>
    <p:embeddedFont>
      <p:font typeface="Poppins Heavy Italics" charset="1" panose="00000A00000000000000"/>
      <p:regular r:id="rId37"/>
    </p:embeddedFont>
    <p:embeddedFont>
      <p:font typeface="Montserrat" charset="1" panose="00000500000000000000"/>
      <p:regular r:id="rId38"/>
    </p:embeddedFont>
    <p:embeddedFont>
      <p:font typeface="Montserrat Bold" charset="1" panose="00000800000000000000"/>
      <p:regular r:id="rId39"/>
    </p:embeddedFont>
    <p:embeddedFont>
      <p:font typeface="Montserrat Italics" charset="1" panose="00000500000000000000"/>
      <p:regular r:id="rId40"/>
    </p:embeddedFont>
    <p:embeddedFont>
      <p:font typeface="Montserrat Bold Italics" charset="1" panose="00000800000000000000"/>
      <p:regular r:id="rId41"/>
    </p:embeddedFont>
    <p:embeddedFont>
      <p:font typeface="Montserrat Thin" charset="1" panose="00000300000000000000"/>
      <p:regular r:id="rId42"/>
    </p:embeddedFont>
    <p:embeddedFont>
      <p:font typeface="Montserrat Thin Italics" charset="1" panose="00000300000000000000"/>
      <p:regular r:id="rId43"/>
    </p:embeddedFont>
    <p:embeddedFont>
      <p:font typeface="Montserrat Extra-Light" charset="1" panose="00000300000000000000"/>
      <p:regular r:id="rId44"/>
    </p:embeddedFont>
    <p:embeddedFont>
      <p:font typeface="Montserrat Extra-Light Italics" charset="1" panose="00000300000000000000"/>
      <p:regular r:id="rId45"/>
    </p:embeddedFont>
    <p:embeddedFont>
      <p:font typeface="Montserrat Light" charset="1" panose="00000400000000000000"/>
      <p:regular r:id="rId46"/>
    </p:embeddedFont>
    <p:embeddedFont>
      <p:font typeface="Montserrat Light Italics" charset="1" panose="00000400000000000000"/>
      <p:regular r:id="rId47"/>
    </p:embeddedFont>
    <p:embeddedFont>
      <p:font typeface="Montserrat Medium" charset="1" panose="00000600000000000000"/>
      <p:regular r:id="rId48"/>
    </p:embeddedFont>
    <p:embeddedFont>
      <p:font typeface="Montserrat Medium Italics" charset="1" panose="00000600000000000000"/>
      <p:regular r:id="rId49"/>
    </p:embeddedFont>
    <p:embeddedFont>
      <p:font typeface="Montserrat Semi-Bold" charset="1" panose="00000700000000000000"/>
      <p:regular r:id="rId50"/>
    </p:embeddedFont>
    <p:embeddedFont>
      <p:font typeface="Montserrat Semi-Bold Italics" charset="1" panose="00000700000000000000"/>
      <p:regular r:id="rId51"/>
    </p:embeddedFont>
    <p:embeddedFont>
      <p:font typeface="Montserrat Ultra-Bold" charset="1" panose="00000900000000000000"/>
      <p:regular r:id="rId52"/>
    </p:embeddedFont>
    <p:embeddedFont>
      <p:font typeface="Montserrat Ultra-Bold Italics" charset="1" panose="00000900000000000000"/>
      <p:regular r:id="rId53"/>
    </p:embeddedFont>
    <p:embeddedFont>
      <p:font typeface="Montserrat Heavy" charset="1" panose="00000A00000000000000"/>
      <p:regular r:id="rId54"/>
    </p:embeddedFont>
    <p:embeddedFont>
      <p:font typeface="Montserrat Heavy Italics" charset="1" panose="00000A00000000000000"/>
      <p:regular r:id="rId55"/>
    </p:embeddedFont>
    <p:embeddedFont>
      <p:font typeface="Bryndan Write" charset="1" panose="0200050300000000000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font" Target="fonts/font26.fntdata"/><Relationship Id="rId21" Type="http://schemas.openxmlformats.org/officeDocument/2006/relationships/font" Target="fonts/font21.fntdata"/><Relationship Id="rId42" Type="http://schemas.openxmlformats.org/officeDocument/2006/relationships/font" Target="fonts/font42.fntdata"/><Relationship Id="rId47" Type="http://schemas.openxmlformats.org/officeDocument/2006/relationships/font" Target="fonts/font47.fntdata"/><Relationship Id="rId63" Type="http://schemas.openxmlformats.org/officeDocument/2006/relationships/slide" Target="slides/slide7.xml"/><Relationship Id="rId68" Type="http://schemas.openxmlformats.org/officeDocument/2006/relationships/slide" Target="slides/slide12.xml"/><Relationship Id="rId7" Type="http://schemas.openxmlformats.org/officeDocument/2006/relationships/font" Target="fonts/font7.fntdata"/><Relationship Id="rId16" Type="http://schemas.openxmlformats.org/officeDocument/2006/relationships/font" Target="fonts/font16.fntdata"/><Relationship Id="rId2" Type="http://schemas.openxmlformats.org/officeDocument/2006/relationships/presProps" Target="presProps.xml"/><Relationship Id="rId29" Type="http://schemas.openxmlformats.org/officeDocument/2006/relationships/font" Target="fonts/font29.fntdata"/><Relationship Id="rId11" Type="http://schemas.openxmlformats.org/officeDocument/2006/relationships/font" Target="fonts/font11.fntdata"/><Relationship Id="rId24" Type="http://schemas.openxmlformats.org/officeDocument/2006/relationships/font" Target="fonts/font24.fntdata"/><Relationship Id="rId32" Type="http://schemas.openxmlformats.org/officeDocument/2006/relationships/font" Target="fonts/font32.fntdata"/><Relationship Id="rId37" Type="http://schemas.openxmlformats.org/officeDocument/2006/relationships/font" Target="fonts/font37.fntdata"/><Relationship Id="rId40" Type="http://schemas.openxmlformats.org/officeDocument/2006/relationships/font" Target="fonts/font40.fntdata"/><Relationship Id="rId45" Type="http://schemas.openxmlformats.org/officeDocument/2006/relationships/font" Target="fonts/font45.fntdata"/><Relationship Id="rId53" Type="http://schemas.openxmlformats.org/officeDocument/2006/relationships/font" Target="fonts/font53.fntdata"/><Relationship Id="rId58" Type="http://schemas.openxmlformats.org/officeDocument/2006/relationships/slide" Target="slides/slide2.xml"/><Relationship Id="rId66" Type="http://schemas.openxmlformats.org/officeDocument/2006/relationships/slide" Target="slides/slide10.xml"/><Relationship Id="rId5" Type="http://schemas.openxmlformats.org/officeDocument/2006/relationships/tableStyles" Target="tableStyles.xml"/><Relationship Id="rId61" Type="http://schemas.openxmlformats.org/officeDocument/2006/relationships/slide" Target="slides/slide5.xml"/><Relationship Id="rId19" Type="http://schemas.openxmlformats.org/officeDocument/2006/relationships/font" Target="fonts/font19.fntdata"/><Relationship Id="rId14" Type="http://schemas.openxmlformats.org/officeDocument/2006/relationships/font" Target="fonts/font14.fntdata"/><Relationship Id="rId22" Type="http://schemas.openxmlformats.org/officeDocument/2006/relationships/font" Target="fonts/font22.fntdata"/><Relationship Id="rId27" Type="http://schemas.openxmlformats.org/officeDocument/2006/relationships/font" Target="fonts/font27.fntdata"/><Relationship Id="rId30" Type="http://schemas.openxmlformats.org/officeDocument/2006/relationships/font" Target="fonts/font30.fntdata"/><Relationship Id="rId35" Type="http://schemas.openxmlformats.org/officeDocument/2006/relationships/font" Target="fonts/font35.fntdata"/><Relationship Id="rId43" Type="http://schemas.openxmlformats.org/officeDocument/2006/relationships/font" Target="fonts/font43.fntdata"/><Relationship Id="rId48" Type="http://schemas.openxmlformats.org/officeDocument/2006/relationships/font" Target="fonts/font48.fntdata"/><Relationship Id="rId56" Type="http://schemas.openxmlformats.org/officeDocument/2006/relationships/font" Target="fonts/font56.fntdata"/><Relationship Id="rId64" Type="http://schemas.openxmlformats.org/officeDocument/2006/relationships/slide" Target="slides/slide8.xml"/><Relationship Id="rId69" Type="http://schemas.openxmlformats.org/officeDocument/2006/relationships/customXml" Target="../customXml/item1.xml"/><Relationship Id="rId51" Type="http://schemas.openxmlformats.org/officeDocument/2006/relationships/font" Target="fonts/font51.fntdata"/><Relationship Id="rId8" Type="http://schemas.openxmlformats.org/officeDocument/2006/relationships/font" Target="fonts/font8.fntdata"/><Relationship Id="rId3" Type="http://schemas.openxmlformats.org/officeDocument/2006/relationships/viewProps" Target="viewProps.xml"/><Relationship Id="rId12" Type="http://schemas.openxmlformats.org/officeDocument/2006/relationships/font" Target="fonts/font12.fntdata"/><Relationship Id="rId17" Type="http://schemas.openxmlformats.org/officeDocument/2006/relationships/font" Target="fonts/font17.fntdata"/><Relationship Id="rId25" Type="http://schemas.openxmlformats.org/officeDocument/2006/relationships/font" Target="fonts/font25.fntdata"/><Relationship Id="rId33" Type="http://schemas.openxmlformats.org/officeDocument/2006/relationships/font" Target="fonts/font33.fntdata"/><Relationship Id="rId38" Type="http://schemas.openxmlformats.org/officeDocument/2006/relationships/font" Target="fonts/font38.fntdata"/><Relationship Id="rId46" Type="http://schemas.openxmlformats.org/officeDocument/2006/relationships/font" Target="fonts/font46.fntdata"/><Relationship Id="rId59" Type="http://schemas.openxmlformats.org/officeDocument/2006/relationships/slide" Target="slides/slide3.xml"/><Relationship Id="rId67" Type="http://schemas.openxmlformats.org/officeDocument/2006/relationships/slide" Target="slides/slide11.xml"/><Relationship Id="rId20" Type="http://schemas.openxmlformats.org/officeDocument/2006/relationships/font" Target="fonts/font20.fntdata"/><Relationship Id="rId41" Type="http://schemas.openxmlformats.org/officeDocument/2006/relationships/font" Target="fonts/font41.fntdata"/><Relationship Id="rId54" Type="http://schemas.openxmlformats.org/officeDocument/2006/relationships/font" Target="fonts/font54.fntdata"/><Relationship Id="rId62" Type="http://schemas.openxmlformats.org/officeDocument/2006/relationships/slide" Target="slides/slide6.xml"/><Relationship Id="rId7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font" Target="fonts/font6.fntdata"/><Relationship Id="rId15" Type="http://schemas.openxmlformats.org/officeDocument/2006/relationships/font" Target="fonts/font15.fntdata"/><Relationship Id="rId23" Type="http://schemas.openxmlformats.org/officeDocument/2006/relationships/font" Target="fonts/font23.fntdata"/><Relationship Id="rId28" Type="http://schemas.openxmlformats.org/officeDocument/2006/relationships/font" Target="fonts/font28.fntdata"/><Relationship Id="rId36" Type="http://schemas.openxmlformats.org/officeDocument/2006/relationships/font" Target="fonts/font36.fntdata"/><Relationship Id="rId49" Type="http://schemas.openxmlformats.org/officeDocument/2006/relationships/font" Target="fonts/font49.fntdata"/><Relationship Id="rId57" Type="http://schemas.openxmlformats.org/officeDocument/2006/relationships/slide" Target="slides/slide1.xml"/><Relationship Id="rId10" Type="http://schemas.openxmlformats.org/officeDocument/2006/relationships/font" Target="fonts/font10.fntdata"/><Relationship Id="rId31" Type="http://schemas.openxmlformats.org/officeDocument/2006/relationships/font" Target="fonts/font31.fntdata"/><Relationship Id="rId44" Type="http://schemas.openxmlformats.org/officeDocument/2006/relationships/font" Target="fonts/font44.fntdata"/><Relationship Id="rId52" Type="http://schemas.openxmlformats.org/officeDocument/2006/relationships/font" Target="fonts/font52.fntdata"/><Relationship Id="rId60" Type="http://schemas.openxmlformats.org/officeDocument/2006/relationships/slide" Target="slides/slide4.xml"/><Relationship Id="rId65" Type="http://schemas.openxmlformats.org/officeDocument/2006/relationships/slide" Target="slides/slide9.xml"/><Relationship Id="rId4" Type="http://schemas.openxmlformats.org/officeDocument/2006/relationships/theme" Target="theme/theme1.xml"/><Relationship Id="rId9" Type="http://schemas.openxmlformats.org/officeDocument/2006/relationships/font" Target="fonts/font9.fntdata"/><Relationship Id="rId13" Type="http://schemas.openxmlformats.org/officeDocument/2006/relationships/font" Target="fonts/font13.fntdata"/><Relationship Id="rId18" Type="http://schemas.openxmlformats.org/officeDocument/2006/relationships/font" Target="fonts/font18.fntdata"/><Relationship Id="rId39" Type="http://schemas.openxmlformats.org/officeDocument/2006/relationships/font" Target="fonts/font39.fntdata"/><Relationship Id="rId34" Type="http://schemas.openxmlformats.org/officeDocument/2006/relationships/font" Target="fonts/font34.fntdata"/><Relationship Id="rId50" Type="http://schemas.openxmlformats.org/officeDocument/2006/relationships/font" Target="fonts/font50.fntdata"/><Relationship Id="rId55" Type="http://schemas.openxmlformats.org/officeDocument/2006/relationships/font" Target="fonts/font55.fntdata"/></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png" Type="http://schemas.openxmlformats.org/officeDocument/2006/relationships/image"/><Relationship Id="rId17" Target="../media/image16.svg" Type="http://schemas.openxmlformats.org/officeDocument/2006/relationships/image"/><Relationship Id="rId18" Target="../media/image17.png" Type="http://schemas.openxmlformats.org/officeDocument/2006/relationships/image"/><Relationship Id="rId19" Target="../media/image18.svg" Type="http://schemas.openxmlformats.org/officeDocument/2006/relationships/image"/><Relationship Id="rId2" Target="../media/image1.png" Type="http://schemas.openxmlformats.org/officeDocument/2006/relationships/image"/><Relationship Id="rId20" Target="../media/image19.png" Type="http://schemas.openxmlformats.org/officeDocument/2006/relationships/image"/><Relationship Id="rId21" Target="../media/image20.svg" Type="http://schemas.openxmlformats.org/officeDocument/2006/relationships/image"/><Relationship Id="rId22" Target="../media/image21.png" Type="http://schemas.openxmlformats.org/officeDocument/2006/relationships/image"/><Relationship Id="rId23" Target="../media/image22.svg" Type="http://schemas.openxmlformats.org/officeDocument/2006/relationships/image"/><Relationship Id="rId24" Target="../media/image23.png" Type="http://schemas.openxmlformats.org/officeDocument/2006/relationships/image"/><Relationship Id="rId25" Target="../media/image24.png" Type="http://schemas.openxmlformats.org/officeDocument/2006/relationships/image"/><Relationship Id="rId26" Target="../media/image25.sv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6.png" Type="http://schemas.openxmlformats.org/officeDocument/2006/relationships/image"/><Relationship Id="rId4" Target="../media/image27.sv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6.png" Type="http://schemas.openxmlformats.org/officeDocument/2006/relationships/image"/><Relationship Id="rId4" Target="../media/image47.svg" Type="http://schemas.openxmlformats.org/officeDocument/2006/relationships/image"/><Relationship Id="rId5" Target="../media/image48.png" Type="http://schemas.openxmlformats.org/officeDocument/2006/relationships/image"/><Relationship Id="rId6" Target="../media/image49.svg" Type="http://schemas.openxmlformats.org/officeDocument/2006/relationships/image"/><Relationship Id="rId7" Target="../media/image50.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png" Type="http://schemas.openxmlformats.org/officeDocument/2006/relationships/image"/><Relationship Id="rId17" Target="../media/image16.svg" Type="http://schemas.openxmlformats.org/officeDocument/2006/relationships/image"/><Relationship Id="rId18" Target="../media/image17.png" Type="http://schemas.openxmlformats.org/officeDocument/2006/relationships/image"/><Relationship Id="rId19" Target="../media/image18.svg" Type="http://schemas.openxmlformats.org/officeDocument/2006/relationships/image"/><Relationship Id="rId2" Target="../media/image1.png" Type="http://schemas.openxmlformats.org/officeDocument/2006/relationships/image"/><Relationship Id="rId20" Target="../media/image19.png" Type="http://schemas.openxmlformats.org/officeDocument/2006/relationships/image"/><Relationship Id="rId21" Target="../media/image20.svg" Type="http://schemas.openxmlformats.org/officeDocument/2006/relationships/image"/><Relationship Id="rId22" Target="../media/image21.png" Type="http://schemas.openxmlformats.org/officeDocument/2006/relationships/image"/><Relationship Id="rId23" Target="../media/image22.svg" Type="http://schemas.openxmlformats.org/officeDocument/2006/relationships/image"/><Relationship Id="rId24" Target="../media/image23.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6.png" Type="http://schemas.openxmlformats.org/officeDocument/2006/relationships/image"/><Relationship Id="rId4" Target="../media/image27.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6.png" Type="http://schemas.openxmlformats.org/officeDocument/2006/relationships/image"/><Relationship Id="rId4" Target="../media/image27.svg" Type="http://schemas.openxmlformats.org/officeDocument/2006/relationships/image"/><Relationship Id="rId5" Target="../media/image28.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6.png" Type="http://schemas.openxmlformats.org/officeDocument/2006/relationships/image"/><Relationship Id="rId4" Target="../media/image27.svg" Type="http://schemas.openxmlformats.org/officeDocument/2006/relationships/image"/><Relationship Id="rId5" Target="../media/image28.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31.png" Type="http://schemas.openxmlformats.org/officeDocument/2006/relationships/image"/><Relationship Id="rId6" Target="../media/image32.svg" Type="http://schemas.openxmlformats.org/officeDocument/2006/relationships/image"/><Relationship Id="rId7" Target="https://www.youtube.com/watch?v=esAUQW8w1Ww&amp;list=PLBsUra9Uf_EwCiax9yVKqxCyAICGqrBQy&amp;index=2" TargetMode="External" Type="http://schemas.openxmlformats.org/officeDocument/2006/relationships/hyperlink"/><Relationship Id="rId8" Target="https://www.youtube.com/watch?v=j0YDE8_jsHk" TargetMode="External" Type="http://schemas.openxmlformats.org/officeDocument/2006/relationships/hyperlink"/></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5.svg" Type="http://schemas.openxmlformats.org/officeDocument/2006/relationships/image"/><Relationship Id="rId2" Target="../media/image1.png" Type="http://schemas.openxmlformats.org/officeDocument/2006/relationships/image"/><Relationship Id="rId3" Target="../media/image33.pn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9.png" Type="http://schemas.openxmlformats.org/officeDocument/2006/relationships/image"/><Relationship Id="rId7" Target="../media/image20.svg" Type="http://schemas.openxmlformats.org/officeDocument/2006/relationships/image"/><Relationship Id="rId8" Target="../media/image2.png" Type="http://schemas.openxmlformats.org/officeDocument/2006/relationships/image"/><Relationship Id="rId9" Target="../media/image24.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4.pn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35.png" Type="http://schemas.openxmlformats.org/officeDocument/2006/relationships/image"/><Relationship Id="rId7" Target="../media/image36.svg" Type="http://schemas.openxmlformats.org/officeDocument/2006/relationships/image"/><Relationship Id="rId8" Target="https://www.youtube.com/watch?v=IqZx_1EVQlg" TargetMode="External" Type="http://schemas.openxmlformats.org/officeDocument/2006/relationships/hyperlink"/></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 Id="rId5" Target="../media/image2.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12" Target="../media/image44.png" Type="http://schemas.openxmlformats.org/officeDocument/2006/relationships/image"/><Relationship Id="rId13" Target="../media/image45.svg" Type="http://schemas.openxmlformats.org/officeDocument/2006/relationships/image"/><Relationship Id="rId2" Target="../media/image1.png" Type="http://schemas.openxmlformats.org/officeDocument/2006/relationships/image"/><Relationship Id="rId3" Target="../media/image26.png" Type="http://schemas.openxmlformats.org/officeDocument/2006/relationships/image"/><Relationship Id="rId4" Target="../media/image27.svg" Type="http://schemas.openxmlformats.org/officeDocument/2006/relationships/image"/><Relationship Id="rId5" Target="../media/image37.pn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0"/>
            </a:blip>
            <a:stretch>
              <a:fillRect l="0" t="-20816" r="-3049" b="-20007"/>
            </a:stretch>
          </a:blipFill>
        </p:spPr>
      </p:sp>
      <p:sp>
        <p:nvSpPr>
          <p:cNvPr name="Freeform 3" id="3"/>
          <p:cNvSpPr/>
          <p:nvPr/>
        </p:nvSpPr>
        <p:spPr>
          <a:xfrm flipH="false" flipV="false" rot="0">
            <a:off x="-1190024" y="2172330"/>
            <a:ext cx="21946393" cy="7897028"/>
          </a:xfrm>
          <a:custGeom>
            <a:avLst/>
            <a:gdLst/>
            <a:ahLst/>
            <a:cxnLst/>
            <a:rect r="r" b="b" t="t" l="l"/>
            <a:pathLst>
              <a:path h="7897028" w="21946393">
                <a:moveTo>
                  <a:pt x="0" y="0"/>
                </a:moveTo>
                <a:lnTo>
                  <a:pt x="21946393" y="0"/>
                </a:lnTo>
                <a:lnTo>
                  <a:pt x="21946393" y="7897028"/>
                </a:lnTo>
                <a:lnTo>
                  <a:pt x="0" y="7897028"/>
                </a:lnTo>
                <a:lnTo>
                  <a:pt x="0" y="0"/>
                </a:lnTo>
                <a:close/>
              </a:path>
            </a:pathLst>
          </a:custGeom>
          <a:blipFill>
            <a:blip r:embed="rId3"/>
            <a:stretch>
              <a:fillRect l="0" t="0" r="0" b="0"/>
            </a:stretch>
          </a:blipFill>
        </p:spPr>
      </p:sp>
      <p:sp>
        <p:nvSpPr>
          <p:cNvPr name="TextBox 4" id="4"/>
          <p:cNvSpPr txBox="true"/>
          <p:nvPr/>
        </p:nvSpPr>
        <p:spPr>
          <a:xfrm rot="0">
            <a:off x="4448646" y="4081869"/>
            <a:ext cx="9390709" cy="2908430"/>
          </a:xfrm>
          <a:prstGeom prst="rect">
            <a:avLst/>
          </a:prstGeom>
        </p:spPr>
        <p:txBody>
          <a:bodyPr anchor="t" rtlCol="false" tIns="0" lIns="0" bIns="0" rIns="0">
            <a:spAutoFit/>
          </a:bodyPr>
          <a:lstStyle/>
          <a:p>
            <a:pPr algn="ctr">
              <a:lnSpc>
                <a:spcPts val="11367"/>
              </a:lnSpc>
            </a:pPr>
            <a:r>
              <a:rPr lang="en-US" sz="8119">
                <a:solidFill>
                  <a:srgbClr val="000000"/>
                </a:solidFill>
                <a:latin typeface="Bryndan Write Bold"/>
              </a:rPr>
              <a:t>Project Cornerstone</a:t>
            </a:r>
          </a:p>
          <a:p>
            <a:pPr algn="ctr">
              <a:lnSpc>
                <a:spcPts val="11367"/>
              </a:lnSpc>
            </a:pPr>
            <a:r>
              <a:rPr lang="en-US" sz="8119">
                <a:solidFill>
                  <a:srgbClr val="000000"/>
                </a:solidFill>
                <a:latin typeface="Bryndan Write Bold"/>
              </a:rPr>
              <a:t>JANUARY</a:t>
            </a:r>
          </a:p>
        </p:txBody>
      </p:sp>
      <p:sp>
        <p:nvSpPr>
          <p:cNvPr name="Freeform 5" id="5"/>
          <p:cNvSpPr/>
          <p:nvPr/>
        </p:nvSpPr>
        <p:spPr>
          <a:xfrm flipH="false" flipV="false" rot="-7071524">
            <a:off x="3034306" y="5571543"/>
            <a:ext cx="1890776" cy="1200643"/>
          </a:xfrm>
          <a:custGeom>
            <a:avLst/>
            <a:gdLst/>
            <a:ahLst/>
            <a:cxnLst/>
            <a:rect r="r" b="b" t="t" l="l"/>
            <a:pathLst>
              <a:path h="1200643" w="1890776">
                <a:moveTo>
                  <a:pt x="0" y="0"/>
                </a:moveTo>
                <a:lnTo>
                  <a:pt x="1890776" y="0"/>
                </a:lnTo>
                <a:lnTo>
                  <a:pt x="1890776" y="1200643"/>
                </a:lnTo>
                <a:lnTo>
                  <a:pt x="0" y="12006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2390094">
            <a:off x="13546740" y="3927284"/>
            <a:ext cx="1890776" cy="1200643"/>
          </a:xfrm>
          <a:custGeom>
            <a:avLst/>
            <a:gdLst/>
            <a:ahLst/>
            <a:cxnLst/>
            <a:rect r="r" b="b" t="t" l="l"/>
            <a:pathLst>
              <a:path h="1200643" w="1890776">
                <a:moveTo>
                  <a:pt x="0" y="0"/>
                </a:moveTo>
                <a:lnTo>
                  <a:pt x="1890776" y="0"/>
                </a:lnTo>
                <a:lnTo>
                  <a:pt x="1890776" y="1200643"/>
                </a:lnTo>
                <a:lnTo>
                  <a:pt x="0" y="12006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2402305" y="6990300"/>
            <a:ext cx="749536" cy="952066"/>
          </a:xfrm>
          <a:custGeom>
            <a:avLst/>
            <a:gdLst/>
            <a:ahLst/>
            <a:cxnLst/>
            <a:rect r="r" b="b" t="t" l="l"/>
            <a:pathLst>
              <a:path h="952066" w="749536">
                <a:moveTo>
                  <a:pt x="0" y="0"/>
                </a:moveTo>
                <a:lnTo>
                  <a:pt x="749535" y="0"/>
                </a:lnTo>
                <a:lnTo>
                  <a:pt x="749535" y="952066"/>
                </a:lnTo>
                <a:lnTo>
                  <a:pt x="0" y="95206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2907953" y="7815778"/>
            <a:ext cx="473665" cy="601653"/>
          </a:xfrm>
          <a:custGeom>
            <a:avLst/>
            <a:gdLst/>
            <a:ahLst/>
            <a:cxnLst/>
            <a:rect r="r" b="b" t="t" l="l"/>
            <a:pathLst>
              <a:path h="601653" w="473665">
                <a:moveTo>
                  <a:pt x="0" y="0"/>
                </a:moveTo>
                <a:lnTo>
                  <a:pt x="473665" y="0"/>
                </a:lnTo>
                <a:lnTo>
                  <a:pt x="473665" y="601653"/>
                </a:lnTo>
                <a:lnTo>
                  <a:pt x="0" y="60165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2225019">
            <a:off x="1510424" y="1727017"/>
            <a:ext cx="945645" cy="890626"/>
          </a:xfrm>
          <a:custGeom>
            <a:avLst/>
            <a:gdLst/>
            <a:ahLst/>
            <a:cxnLst/>
            <a:rect r="r" b="b" t="t" l="l"/>
            <a:pathLst>
              <a:path h="890626" w="945645">
                <a:moveTo>
                  <a:pt x="0" y="0"/>
                </a:moveTo>
                <a:lnTo>
                  <a:pt x="945646" y="0"/>
                </a:lnTo>
                <a:lnTo>
                  <a:pt x="945646" y="890626"/>
                </a:lnTo>
                <a:lnTo>
                  <a:pt x="0" y="89062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966975" y="8200599"/>
            <a:ext cx="4080399" cy="2784873"/>
          </a:xfrm>
          <a:custGeom>
            <a:avLst/>
            <a:gdLst/>
            <a:ahLst/>
            <a:cxnLst/>
            <a:rect r="r" b="b" t="t" l="l"/>
            <a:pathLst>
              <a:path h="2784873" w="4080399">
                <a:moveTo>
                  <a:pt x="0" y="0"/>
                </a:moveTo>
                <a:lnTo>
                  <a:pt x="4080400" y="0"/>
                </a:lnTo>
                <a:lnTo>
                  <a:pt x="4080400" y="2784873"/>
                </a:lnTo>
                <a:lnTo>
                  <a:pt x="0" y="278487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15261551" y="1531976"/>
            <a:ext cx="3757902" cy="922394"/>
          </a:xfrm>
          <a:custGeom>
            <a:avLst/>
            <a:gdLst/>
            <a:ahLst/>
            <a:cxnLst/>
            <a:rect r="r" b="b" t="t" l="l"/>
            <a:pathLst>
              <a:path h="922394" w="3757902">
                <a:moveTo>
                  <a:pt x="0" y="0"/>
                </a:moveTo>
                <a:lnTo>
                  <a:pt x="3757902" y="0"/>
                </a:lnTo>
                <a:lnTo>
                  <a:pt x="3757902" y="922394"/>
                </a:lnTo>
                <a:lnTo>
                  <a:pt x="0" y="92239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2" id="12"/>
          <p:cNvSpPr/>
          <p:nvPr/>
        </p:nvSpPr>
        <p:spPr>
          <a:xfrm flipH="false" flipV="false" rot="0">
            <a:off x="1337535" y="3963658"/>
            <a:ext cx="1669640" cy="1897318"/>
          </a:xfrm>
          <a:custGeom>
            <a:avLst/>
            <a:gdLst/>
            <a:ahLst/>
            <a:cxnLst/>
            <a:rect r="r" b="b" t="t" l="l"/>
            <a:pathLst>
              <a:path h="1897318" w="1669640">
                <a:moveTo>
                  <a:pt x="0" y="0"/>
                </a:moveTo>
                <a:lnTo>
                  <a:pt x="1669640" y="0"/>
                </a:lnTo>
                <a:lnTo>
                  <a:pt x="1669640" y="1897318"/>
                </a:lnTo>
                <a:lnTo>
                  <a:pt x="0" y="189731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3" id="13"/>
          <p:cNvSpPr/>
          <p:nvPr/>
        </p:nvSpPr>
        <p:spPr>
          <a:xfrm flipH="false" flipV="false" rot="0">
            <a:off x="4065121" y="630103"/>
            <a:ext cx="2670523" cy="1542227"/>
          </a:xfrm>
          <a:custGeom>
            <a:avLst/>
            <a:gdLst/>
            <a:ahLst/>
            <a:cxnLst/>
            <a:rect r="r" b="b" t="t" l="l"/>
            <a:pathLst>
              <a:path h="1542227" w="2670523">
                <a:moveTo>
                  <a:pt x="0" y="0"/>
                </a:moveTo>
                <a:lnTo>
                  <a:pt x="2670524" y="0"/>
                </a:lnTo>
                <a:lnTo>
                  <a:pt x="2670524" y="1542227"/>
                </a:lnTo>
                <a:lnTo>
                  <a:pt x="0" y="1542227"/>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4" id="14"/>
          <p:cNvSpPr/>
          <p:nvPr/>
        </p:nvSpPr>
        <p:spPr>
          <a:xfrm flipH="false" flipV="false" rot="0">
            <a:off x="15141254" y="7815778"/>
            <a:ext cx="3878199" cy="4114800"/>
          </a:xfrm>
          <a:custGeom>
            <a:avLst/>
            <a:gdLst/>
            <a:ahLst/>
            <a:cxnLst/>
            <a:rect r="r" b="b" t="t" l="l"/>
            <a:pathLst>
              <a:path h="4114800" w="3878199">
                <a:moveTo>
                  <a:pt x="0" y="0"/>
                </a:moveTo>
                <a:lnTo>
                  <a:pt x="3878199" y="0"/>
                </a:lnTo>
                <a:lnTo>
                  <a:pt x="3878199"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5" id="15"/>
          <p:cNvSpPr/>
          <p:nvPr/>
        </p:nvSpPr>
        <p:spPr>
          <a:xfrm flipH="false" flipV="false" rot="0">
            <a:off x="10067815" y="828716"/>
            <a:ext cx="2334490" cy="1625654"/>
          </a:xfrm>
          <a:custGeom>
            <a:avLst/>
            <a:gdLst/>
            <a:ahLst/>
            <a:cxnLst/>
            <a:rect r="r" b="b" t="t" l="l"/>
            <a:pathLst>
              <a:path h="1625654" w="2334490">
                <a:moveTo>
                  <a:pt x="0" y="0"/>
                </a:moveTo>
                <a:lnTo>
                  <a:pt x="2334490" y="0"/>
                </a:lnTo>
                <a:lnTo>
                  <a:pt x="2334490" y="1625654"/>
                </a:lnTo>
                <a:lnTo>
                  <a:pt x="0" y="1625654"/>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6" id="16"/>
          <p:cNvSpPr/>
          <p:nvPr/>
        </p:nvSpPr>
        <p:spPr>
          <a:xfrm flipH="false" flipV="false" rot="0">
            <a:off x="17080354" y="3730884"/>
            <a:ext cx="3056045" cy="2979644"/>
          </a:xfrm>
          <a:custGeom>
            <a:avLst/>
            <a:gdLst/>
            <a:ahLst/>
            <a:cxnLst/>
            <a:rect r="r" b="b" t="t" l="l"/>
            <a:pathLst>
              <a:path h="2979644" w="3056045">
                <a:moveTo>
                  <a:pt x="0" y="0"/>
                </a:moveTo>
                <a:lnTo>
                  <a:pt x="3056045" y="0"/>
                </a:lnTo>
                <a:lnTo>
                  <a:pt x="3056045" y="2979645"/>
                </a:lnTo>
                <a:lnTo>
                  <a:pt x="0" y="2979645"/>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17" id="17"/>
          <p:cNvSpPr/>
          <p:nvPr/>
        </p:nvSpPr>
        <p:spPr>
          <a:xfrm flipH="false" flipV="false" rot="0">
            <a:off x="151179" y="-6684"/>
            <a:ext cx="2477781" cy="1999857"/>
          </a:xfrm>
          <a:custGeom>
            <a:avLst/>
            <a:gdLst/>
            <a:ahLst/>
            <a:cxnLst/>
            <a:rect r="r" b="b" t="t" l="l"/>
            <a:pathLst>
              <a:path h="1999857" w="2477781">
                <a:moveTo>
                  <a:pt x="0" y="0"/>
                </a:moveTo>
                <a:lnTo>
                  <a:pt x="2477780" y="0"/>
                </a:lnTo>
                <a:lnTo>
                  <a:pt x="2477780" y="1999857"/>
                </a:lnTo>
                <a:lnTo>
                  <a:pt x="0" y="1999857"/>
                </a:lnTo>
                <a:lnTo>
                  <a:pt x="0" y="0"/>
                </a:lnTo>
                <a:close/>
              </a:path>
            </a:pathLst>
          </a:custGeom>
          <a:blipFill>
            <a:blip r:embed="rId24"/>
            <a:stretch>
              <a:fillRect l="0" t="0" r="0" b="0"/>
            </a:stretch>
          </a:blipFill>
        </p:spPr>
      </p:sp>
      <p:sp>
        <p:nvSpPr>
          <p:cNvPr name="TextBox 18" id="18"/>
          <p:cNvSpPr txBox="true"/>
          <p:nvPr/>
        </p:nvSpPr>
        <p:spPr>
          <a:xfrm rot="0">
            <a:off x="6056910" y="8959623"/>
            <a:ext cx="6174179" cy="1104900"/>
          </a:xfrm>
          <a:prstGeom prst="rect">
            <a:avLst/>
          </a:prstGeom>
        </p:spPr>
        <p:txBody>
          <a:bodyPr anchor="t" rtlCol="false" tIns="0" lIns="0" bIns="0" rIns="0">
            <a:spAutoFit/>
          </a:bodyPr>
          <a:lstStyle/>
          <a:p>
            <a:pPr algn="ctr">
              <a:lnSpc>
                <a:spcPts val="4425"/>
              </a:lnSpc>
            </a:pPr>
            <a:r>
              <a:rPr lang="en-US" sz="2500">
                <a:solidFill>
                  <a:srgbClr val="000000"/>
                </a:solidFill>
                <a:latin typeface="Poppins Bold"/>
              </a:rPr>
              <a:t>Clovis keeps his Cool</a:t>
            </a:r>
          </a:p>
          <a:p>
            <a:pPr algn="ctr">
              <a:lnSpc>
                <a:spcPts val="4425"/>
              </a:lnSpc>
            </a:pPr>
            <a:r>
              <a:rPr lang="en-US" sz="2500">
                <a:solidFill>
                  <a:srgbClr val="000000"/>
                </a:solidFill>
                <a:latin typeface="Poppins Bold"/>
              </a:rPr>
              <a:t> </a:t>
            </a:r>
          </a:p>
        </p:txBody>
      </p:sp>
      <p:sp>
        <p:nvSpPr>
          <p:cNvPr name="Freeform 19" id="19"/>
          <p:cNvSpPr/>
          <p:nvPr/>
        </p:nvSpPr>
        <p:spPr>
          <a:xfrm flipH="false" flipV="false" rot="2466645">
            <a:off x="6643471" y="4255910"/>
            <a:ext cx="4929288" cy="4239188"/>
          </a:xfrm>
          <a:custGeom>
            <a:avLst/>
            <a:gdLst/>
            <a:ahLst/>
            <a:cxnLst/>
            <a:rect r="r" b="b" t="t" l="l"/>
            <a:pathLst>
              <a:path h="4239188" w="4929288">
                <a:moveTo>
                  <a:pt x="0" y="0"/>
                </a:moveTo>
                <a:lnTo>
                  <a:pt x="4929288" y="0"/>
                </a:lnTo>
                <a:lnTo>
                  <a:pt x="4929288" y="4239188"/>
                </a:lnTo>
                <a:lnTo>
                  <a:pt x="0" y="4239188"/>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0"/>
            </a:blip>
            <a:stretch>
              <a:fillRect l="0" t="-20816" r="-3049" b="-20007"/>
            </a:stretch>
          </a:blipFill>
        </p:spPr>
      </p:sp>
      <p:grpSp>
        <p:nvGrpSpPr>
          <p:cNvPr name="Group 3" id="3"/>
          <p:cNvGrpSpPr/>
          <p:nvPr/>
        </p:nvGrpSpPr>
        <p:grpSpPr>
          <a:xfrm rot="0">
            <a:off x="2183080" y="2839101"/>
            <a:ext cx="13668514" cy="5741465"/>
            <a:chOff x="0" y="0"/>
            <a:chExt cx="3499533" cy="1469980"/>
          </a:xfrm>
        </p:grpSpPr>
        <p:sp>
          <p:nvSpPr>
            <p:cNvPr name="Freeform 4" id="4"/>
            <p:cNvSpPr/>
            <p:nvPr/>
          </p:nvSpPr>
          <p:spPr>
            <a:xfrm flipH="false" flipV="false" rot="0">
              <a:off x="0" y="0"/>
              <a:ext cx="3499533" cy="1469980"/>
            </a:xfrm>
            <a:custGeom>
              <a:avLst/>
              <a:gdLst/>
              <a:ahLst/>
              <a:cxnLst/>
              <a:rect r="r" b="b" t="t" l="l"/>
              <a:pathLst>
                <a:path h="1469980" w="3499533">
                  <a:moveTo>
                    <a:pt x="14160" y="0"/>
                  </a:moveTo>
                  <a:lnTo>
                    <a:pt x="3485373" y="0"/>
                  </a:lnTo>
                  <a:cubicBezTo>
                    <a:pt x="3489128" y="0"/>
                    <a:pt x="3492729" y="1492"/>
                    <a:pt x="3495385" y="4147"/>
                  </a:cubicBezTo>
                  <a:cubicBezTo>
                    <a:pt x="3498041" y="6803"/>
                    <a:pt x="3499533" y="10405"/>
                    <a:pt x="3499533" y="14160"/>
                  </a:cubicBezTo>
                  <a:lnTo>
                    <a:pt x="3499533" y="1455820"/>
                  </a:lnTo>
                  <a:cubicBezTo>
                    <a:pt x="3499533" y="1463641"/>
                    <a:pt x="3493193" y="1469980"/>
                    <a:pt x="3485373" y="1469980"/>
                  </a:cubicBezTo>
                  <a:lnTo>
                    <a:pt x="14160" y="1469980"/>
                  </a:lnTo>
                  <a:cubicBezTo>
                    <a:pt x="6340" y="1469980"/>
                    <a:pt x="0" y="1463641"/>
                    <a:pt x="0" y="1455820"/>
                  </a:cubicBezTo>
                  <a:lnTo>
                    <a:pt x="0" y="14160"/>
                  </a:lnTo>
                  <a:cubicBezTo>
                    <a:pt x="0" y="6340"/>
                    <a:pt x="6340" y="0"/>
                    <a:pt x="14160" y="0"/>
                  </a:cubicBezTo>
                  <a:close/>
                </a:path>
              </a:pathLst>
            </a:custGeom>
            <a:solidFill>
              <a:srgbClr val="38B6FF"/>
            </a:solidFill>
          </p:spPr>
        </p:sp>
        <p:sp>
          <p:nvSpPr>
            <p:cNvPr name="TextBox 5" id="5"/>
            <p:cNvSpPr txBox="true"/>
            <p:nvPr/>
          </p:nvSpPr>
          <p:spPr>
            <a:xfrm>
              <a:off x="0" y="-38100"/>
              <a:ext cx="3499533" cy="1508080"/>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6145841">
            <a:off x="11638288" y="-296934"/>
            <a:ext cx="1423225" cy="1296429"/>
          </a:xfrm>
          <a:custGeom>
            <a:avLst/>
            <a:gdLst/>
            <a:ahLst/>
            <a:cxnLst/>
            <a:rect r="r" b="b" t="t" l="l"/>
            <a:pathLst>
              <a:path h="1296429" w="1423225">
                <a:moveTo>
                  <a:pt x="0" y="0"/>
                </a:moveTo>
                <a:lnTo>
                  <a:pt x="1423225" y="0"/>
                </a:lnTo>
                <a:lnTo>
                  <a:pt x="1423225" y="1296429"/>
                </a:lnTo>
                <a:lnTo>
                  <a:pt x="0" y="129642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4637655" y="28575"/>
            <a:ext cx="9012689" cy="1489075"/>
          </a:xfrm>
          <a:prstGeom prst="rect">
            <a:avLst/>
          </a:prstGeom>
        </p:spPr>
        <p:txBody>
          <a:bodyPr anchor="t" rtlCol="false" tIns="0" lIns="0" bIns="0" rIns="0">
            <a:spAutoFit/>
          </a:bodyPr>
          <a:lstStyle/>
          <a:p>
            <a:pPr algn="ctr">
              <a:lnSpc>
                <a:spcPts val="10699"/>
              </a:lnSpc>
            </a:pPr>
            <a:r>
              <a:rPr lang="en-US" sz="9999">
                <a:solidFill>
                  <a:srgbClr val="000000"/>
                </a:solidFill>
                <a:latin typeface="Bryndan Write"/>
              </a:rPr>
              <a:t>Activity</a:t>
            </a:r>
          </a:p>
        </p:txBody>
      </p:sp>
      <p:sp>
        <p:nvSpPr>
          <p:cNvPr name="Freeform 8" id="8"/>
          <p:cNvSpPr/>
          <p:nvPr/>
        </p:nvSpPr>
        <p:spPr>
          <a:xfrm flipH="false" flipV="false" rot="-4889242">
            <a:off x="5492164" y="910337"/>
            <a:ext cx="1423225" cy="1296429"/>
          </a:xfrm>
          <a:custGeom>
            <a:avLst/>
            <a:gdLst/>
            <a:ahLst/>
            <a:cxnLst/>
            <a:rect r="r" b="b" t="t" l="l"/>
            <a:pathLst>
              <a:path h="1296429" w="1423225">
                <a:moveTo>
                  <a:pt x="0" y="0"/>
                </a:moveTo>
                <a:lnTo>
                  <a:pt x="1423225" y="0"/>
                </a:lnTo>
                <a:lnTo>
                  <a:pt x="1423225" y="1296428"/>
                </a:lnTo>
                <a:lnTo>
                  <a:pt x="0" y="12964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0">
            <a:off x="2670152" y="2858151"/>
            <a:ext cx="12694370" cy="7068082"/>
          </a:xfrm>
          <a:prstGeom prst="rect">
            <a:avLst/>
          </a:prstGeom>
        </p:spPr>
        <p:txBody>
          <a:bodyPr anchor="t" rtlCol="false" tIns="0" lIns="0" bIns="0" rIns="0">
            <a:spAutoFit/>
          </a:bodyPr>
          <a:lstStyle/>
          <a:p>
            <a:pPr algn="just">
              <a:lnSpc>
                <a:spcPts val="4411"/>
              </a:lnSpc>
            </a:pPr>
            <a:r>
              <a:rPr lang="en-US" sz="2492">
                <a:solidFill>
                  <a:srgbClr val="FFFFFF"/>
                </a:solidFill>
                <a:latin typeface="Poppins"/>
              </a:rPr>
              <a:t>Brainstorm different tools they have learned to regulate their emotions. Write their ideas on a board or chart paper. Here are some tools that can be implemented:</a:t>
            </a:r>
          </a:p>
          <a:p>
            <a:pPr algn="just" marL="408626" indent="-204313" lvl="1">
              <a:lnSpc>
                <a:spcPts val="3350"/>
              </a:lnSpc>
              <a:buFont typeface="Arial"/>
              <a:buChar char="•"/>
            </a:pPr>
            <a:r>
              <a:rPr lang="en-US" sz="1892">
                <a:solidFill>
                  <a:srgbClr val="FFFFFF"/>
                </a:solidFill>
                <a:latin typeface="Poppins"/>
              </a:rPr>
              <a:t>Recognize anger triggers </a:t>
            </a:r>
          </a:p>
          <a:p>
            <a:pPr algn="just" marL="408626" indent="-204313" lvl="1">
              <a:lnSpc>
                <a:spcPts val="3350"/>
              </a:lnSpc>
              <a:buFont typeface="Arial"/>
              <a:buChar char="•"/>
            </a:pPr>
            <a:r>
              <a:rPr lang="en-US" sz="1892">
                <a:solidFill>
                  <a:srgbClr val="FFFFFF"/>
                </a:solidFill>
                <a:latin typeface="Poppins"/>
              </a:rPr>
              <a:t>Stop and Take 5</a:t>
            </a:r>
          </a:p>
          <a:p>
            <a:pPr algn="just" marL="408626" indent="-204313" lvl="1">
              <a:lnSpc>
                <a:spcPts val="3350"/>
              </a:lnSpc>
              <a:buFont typeface="Arial"/>
              <a:buChar char="•"/>
            </a:pPr>
            <a:r>
              <a:rPr lang="en-US" sz="1892">
                <a:solidFill>
                  <a:srgbClr val="FFFFFF"/>
                </a:solidFill>
                <a:latin typeface="Poppins"/>
              </a:rPr>
              <a:t>Say, “I need a minute…”</a:t>
            </a:r>
          </a:p>
          <a:p>
            <a:pPr algn="just" marL="408626" indent="-204313" lvl="1">
              <a:lnSpc>
                <a:spcPts val="3350"/>
              </a:lnSpc>
              <a:buFont typeface="Arial"/>
              <a:buChar char="•"/>
            </a:pPr>
            <a:r>
              <a:rPr lang="en-US" sz="1892">
                <a:solidFill>
                  <a:srgbClr val="FFFFFF"/>
                </a:solidFill>
                <a:latin typeface="Poppins"/>
              </a:rPr>
              <a:t>Wave anger away</a:t>
            </a:r>
          </a:p>
          <a:p>
            <a:pPr algn="just" marL="408626" indent="-204313" lvl="1">
              <a:lnSpc>
                <a:spcPts val="3350"/>
              </a:lnSpc>
              <a:buFont typeface="Arial"/>
              <a:buChar char="•"/>
            </a:pPr>
            <a:r>
              <a:rPr lang="en-US" sz="1892">
                <a:solidFill>
                  <a:srgbClr val="FFFFFF"/>
                </a:solidFill>
                <a:latin typeface="Poppins"/>
              </a:rPr>
              <a:t>Use visualization</a:t>
            </a:r>
          </a:p>
          <a:p>
            <a:pPr algn="just" marL="408626" indent="-204313" lvl="1">
              <a:lnSpc>
                <a:spcPts val="3350"/>
              </a:lnSpc>
              <a:buFont typeface="Arial"/>
              <a:buChar char="•"/>
            </a:pPr>
            <a:r>
              <a:rPr lang="en-US" sz="1892">
                <a:solidFill>
                  <a:srgbClr val="FFFFFF"/>
                </a:solidFill>
                <a:latin typeface="Poppins"/>
              </a:rPr>
              <a:t>Walk away</a:t>
            </a:r>
          </a:p>
          <a:p>
            <a:pPr algn="just" marL="408626" indent="-204313" lvl="1">
              <a:lnSpc>
                <a:spcPts val="3350"/>
              </a:lnSpc>
              <a:buFont typeface="Arial"/>
              <a:buChar char="•"/>
            </a:pPr>
            <a:r>
              <a:rPr lang="en-US" sz="1892">
                <a:solidFill>
                  <a:srgbClr val="FFFFFF"/>
                </a:solidFill>
                <a:latin typeface="Poppins"/>
              </a:rPr>
              <a:t>Take deep breaths</a:t>
            </a:r>
          </a:p>
          <a:p>
            <a:pPr algn="just" marL="408626" indent="-204313" lvl="1">
              <a:lnSpc>
                <a:spcPts val="3350"/>
              </a:lnSpc>
              <a:buFont typeface="Arial"/>
              <a:buChar char="•"/>
            </a:pPr>
            <a:r>
              <a:rPr lang="en-US" sz="1892">
                <a:solidFill>
                  <a:srgbClr val="FFFFFF"/>
                </a:solidFill>
                <a:latin typeface="Poppins"/>
              </a:rPr>
              <a:t>Count down... SLOWLY</a:t>
            </a:r>
          </a:p>
          <a:p>
            <a:pPr algn="just" marL="408626" indent="-204313" lvl="1">
              <a:lnSpc>
                <a:spcPts val="3350"/>
              </a:lnSpc>
              <a:buFont typeface="Arial"/>
              <a:buChar char="•"/>
            </a:pPr>
            <a:r>
              <a:rPr lang="en-US" sz="1892">
                <a:solidFill>
                  <a:srgbClr val="FFFFFF"/>
                </a:solidFill>
                <a:latin typeface="Poppins"/>
              </a:rPr>
              <a:t>Get active!</a:t>
            </a:r>
          </a:p>
          <a:p>
            <a:pPr algn="just">
              <a:lnSpc>
                <a:spcPts val="4411"/>
              </a:lnSpc>
            </a:pPr>
          </a:p>
          <a:p>
            <a:pPr algn="just">
              <a:lnSpc>
                <a:spcPts val="4411"/>
              </a:lnSpc>
            </a:pPr>
          </a:p>
          <a:p>
            <a:pPr algn="just">
              <a:lnSpc>
                <a:spcPts val="4411"/>
              </a:lnSpc>
            </a:pPr>
          </a:p>
        </p:txBody>
      </p:sp>
      <p:sp>
        <p:nvSpPr>
          <p:cNvPr name="TextBox 10" id="10"/>
          <p:cNvSpPr txBox="true"/>
          <p:nvPr/>
        </p:nvSpPr>
        <p:spPr>
          <a:xfrm rot="0">
            <a:off x="6950188" y="1921455"/>
            <a:ext cx="7055253" cy="1135761"/>
          </a:xfrm>
          <a:prstGeom prst="rect">
            <a:avLst/>
          </a:prstGeom>
        </p:spPr>
        <p:txBody>
          <a:bodyPr anchor="t" rtlCol="false" tIns="0" lIns="0" bIns="0" rIns="0">
            <a:spAutoFit/>
          </a:bodyPr>
          <a:lstStyle/>
          <a:p>
            <a:pPr>
              <a:lnSpc>
                <a:spcPts val="4602"/>
              </a:lnSpc>
            </a:pPr>
            <a:r>
              <a:rPr lang="en-US" sz="2600">
                <a:solidFill>
                  <a:srgbClr val="000000"/>
                </a:solidFill>
                <a:latin typeface="Poppins Bold"/>
              </a:rPr>
              <a:t>Reconsidering Role Play</a:t>
            </a:r>
          </a:p>
          <a:p>
            <a:pPr>
              <a:lnSpc>
                <a:spcPts val="4602"/>
              </a:lnSpc>
            </a:pPr>
          </a:p>
        </p:txBody>
      </p:sp>
      <p:sp>
        <p:nvSpPr>
          <p:cNvPr name="TextBox 11" id="11"/>
          <p:cNvSpPr txBox="true"/>
          <p:nvPr/>
        </p:nvSpPr>
        <p:spPr>
          <a:xfrm rot="0">
            <a:off x="7587786" y="1442919"/>
            <a:ext cx="7055253" cy="554736"/>
          </a:xfrm>
          <a:prstGeom prst="rect">
            <a:avLst/>
          </a:prstGeom>
        </p:spPr>
        <p:txBody>
          <a:bodyPr anchor="t" rtlCol="false" tIns="0" lIns="0" bIns="0" rIns="0">
            <a:spAutoFit/>
          </a:bodyPr>
          <a:lstStyle/>
          <a:p>
            <a:pPr>
              <a:lnSpc>
                <a:spcPts val="4602"/>
              </a:lnSpc>
            </a:pPr>
            <a:r>
              <a:rPr lang="en-US" sz="2600">
                <a:solidFill>
                  <a:srgbClr val="000000"/>
                </a:solidFill>
                <a:latin typeface="Poppins Bold"/>
              </a:rPr>
              <a:t>OPTION 2 (4-5 grades)</a:t>
            </a:r>
          </a:p>
        </p:txBody>
      </p:sp>
      <p:grpSp>
        <p:nvGrpSpPr>
          <p:cNvPr name="Group 12" id="12"/>
          <p:cNvGrpSpPr/>
          <p:nvPr/>
        </p:nvGrpSpPr>
        <p:grpSpPr>
          <a:xfrm rot="0">
            <a:off x="6633530" y="4494644"/>
            <a:ext cx="9370463" cy="4614108"/>
            <a:chOff x="0" y="0"/>
            <a:chExt cx="2399108" cy="1181344"/>
          </a:xfrm>
        </p:grpSpPr>
        <p:sp>
          <p:nvSpPr>
            <p:cNvPr name="Freeform 13" id="13"/>
            <p:cNvSpPr/>
            <p:nvPr/>
          </p:nvSpPr>
          <p:spPr>
            <a:xfrm flipH="false" flipV="false" rot="0">
              <a:off x="0" y="0"/>
              <a:ext cx="2399108" cy="1181344"/>
            </a:xfrm>
            <a:custGeom>
              <a:avLst/>
              <a:gdLst/>
              <a:ahLst/>
              <a:cxnLst/>
              <a:rect r="r" b="b" t="t" l="l"/>
              <a:pathLst>
                <a:path h="1181344" w="2399108">
                  <a:moveTo>
                    <a:pt x="20655" y="0"/>
                  </a:moveTo>
                  <a:lnTo>
                    <a:pt x="2378453" y="0"/>
                  </a:lnTo>
                  <a:cubicBezTo>
                    <a:pt x="2383931" y="0"/>
                    <a:pt x="2389185" y="2176"/>
                    <a:pt x="2393058" y="6050"/>
                  </a:cubicBezTo>
                  <a:cubicBezTo>
                    <a:pt x="2396932" y="9923"/>
                    <a:pt x="2399108" y="15177"/>
                    <a:pt x="2399108" y="20655"/>
                  </a:cubicBezTo>
                  <a:lnTo>
                    <a:pt x="2399108" y="1160689"/>
                  </a:lnTo>
                  <a:cubicBezTo>
                    <a:pt x="2399108" y="1172097"/>
                    <a:pt x="2389860" y="1181344"/>
                    <a:pt x="2378453" y="1181344"/>
                  </a:cubicBezTo>
                  <a:lnTo>
                    <a:pt x="20655" y="1181344"/>
                  </a:lnTo>
                  <a:cubicBezTo>
                    <a:pt x="15177" y="1181344"/>
                    <a:pt x="9923" y="1179168"/>
                    <a:pt x="6050" y="1175295"/>
                  </a:cubicBezTo>
                  <a:cubicBezTo>
                    <a:pt x="2176" y="1171421"/>
                    <a:pt x="0" y="1166167"/>
                    <a:pt x="0" y="1160689"/>
                  </a:cubicBezTo>
                  <a:lnTo>
                    <a:pt x="0" y="20655"/>
                  </a:lnTo>
                  <a:cubicBezTo>
                    <a:pt x="0" y="15177"/>
                    <a:pt x="2176" y="9923"/>
                    <a:pt x="6050" y="6050"/>
                  </a:cubicBezTo>
                  <a:cubicBezTo>
                    <a:pt x="9923" y="2176"/>
                    <a:pt x="15177" y="0"/>
                    <a:pt x="20655" y="0"/>
                  </a:cubicBezTo>
                  <a:close/>
                </a:path>
              </a:pathLst>
            </a:custGeom>
            <a:solidFill>
              <a:srgbClr val="FF914D"/>
            </a:solidFill>
          </p:spPr>
        </p:sp>
        <p:sp>
          <p:nvSpPr>
            <p:cNvPr name="TextBox 14" id="14"/>
            <p:cNvSpPr txBox="true"/>
            <p:nvPr/>
          </p:nvSpPr>
          <p:spPr>
            <a:xfrm>
              <a:off x="0" y="-38100"/>
              <a:ext cx="2399108" cy="1219444"/>
            </a:xfrm>
            <a:prstGeom prst="rect">
              <a:avLst/>
            </a:prstGeom>
          </p:spPr>
          <p:txBody>
            <a:bodyPr anchor="ctr" rtlCol="false" tIns="50800" lIns="50800" bIns="50800" rIns="50800"/>
            <a:lstStyle/>
            <a:p>
              <a:pPr algn="ctr">
                <a:lnSpc>
                  <a:spcPts val="2659"/>
                </a:lnSpc>
              </a:pPr>
            </a:p>
          </p:txBody>
        </p:sp>
      </p:grpSp>
      <p:sp>
        <p:nvSpPr>
          <p:cNvPr name="TextBox 15" id="15"/>
          <p:cNvSpPr txBox="true"/>
          <p:nvPr/>
        </p:nvSpPr>
        <p:spPr>
          <a:xfrm rot="0">
            <a:off x="6950188" y="4667250"/>
            <a:ext cx="8748618" cy="5799732"/>
          </a:xfrm>
          <a:prstGeom prst="rect">
            <a:avLst/>
          </a:prstGeom>
        </p:spPr>
        <p:txBody>
          <a:bodyPr anchor="t" rtlCol="false" tIns="0" lIns="0" bIns="0" rIns="0">
            <a:spAutoFit/>
          </a:bodyPr>
          <a:lstStyle/>
          <a:p>
            <a:pPr algn="just">
              <a:lnSpc>
                <a:spcPts val="2819"/>
              </a:lnSpc>
            </a:pPr>
            <a:r>
              <a:rPr lang="en-US" sz="1592">
                <a:solidFill>
                  <a:srgbClr val="FFFFFF"/>
                </a:solidFill>
                <a:latin typeface="Poppins"/>
              </a:rPr>
              <a:t>Activity Prompts: </a:t>
            </a:r>
          </a:p>
          <a:p>
            <a:pPr algn="just" marL="343857" indent="-171929" lvl="1">
              <a:lnSpc>
                <a:spcPts val="2819"/>
              </a:lnSpc>
              <a:buFont typeface="Arial"/>
              <a:buChar char="•"/>
            </a:pPr>
            <a:r>
              <a:rPr lang="en-US" sz="1592">
                <a:solidFill>
                  <a:srgbClr val="FFFFFF"/>
                </a:solidFill>
                <a:latin typeface="Poppins"/>
              </a:rPr>
              <a:t>You</a:t>
            </a:r>
            <a:r>
              <a:rPr lang="en-US" sz="1592">
                <a:solidFill>
                  <a:srgbClr val="FFFFFF"/>
                </a:solidFill>
                <a:latin typeface="Poppins"/>
              </a:rPr>
              <a:t>r teacher asks everyone to line up. Two students ignore the direction and now you must miss 5 minutes of recess!</a:t>
            </a:r>
          </a:p>
          <a:p>
            <a:pPr algn="just" marL="343857" indent="-171929" lvl="1">
              <a:lnSpc>
                <a:spcPts val="2819"/>
              </a:lnSpc>
              <a:buFont typeface="Arial"/>
              <a:buChar char="•"/>
            </a:pPr>
            <a:r>
              <a:rPr lang="en-US" sz="1592">
                <a:solidFill>
                  <a:srgbClr val="FFFFFF"/>
                </a:solidFill>
                <a:latin typeface="Poppins"/>
              </a:rPr>
              <a:t>You’re walking down the hall when someone pushes you from behind. You smash into the wall and fall to the ground. When you look up, the person who pushed you is laughing. </a:t>
            </a:r>
          </a:p>
          <a:p>
            <a:pPr algn="just" marL="343857" indent="-171929" lvl="1">
              <a:lnSpc>
                <a:spcPts val="2819"/>
              </a:lnSpc>
              <a:buFont typeface="Arial"/>
              <a:buChar char="•"/>
            </a:pPr>
            <a:r>
              <a:rPr lang="en-US" sz="1592">
                <a:solidFill>
                  <a:srgbClr val="FFFFFF"/>
                </a:solidFill>
                <a:latin typeface="Poppins"/>
              </a:rPr>
              <a:t>You are reading in the library when someone comes from behind you and takes your book. You are trying to get it back when the librarian orders you to go to the office, no questions asked.</a:t>
            </a:r>
          </a:p>
          <a:p>
            <a:pPr algn="just" marL="343857" indent="-171929" lvl="1">
              <a:lnSpc>
                <a:spcPts val="2819"/>
              </a:lnSpc>
              <a:buFont typeface="Arial"/>
              <a:buChar char="•"/>
            </a:pPr>
            <a:r>
              <a:rPr lang="en-US" sz="1592">
                <a:solidFill>
                  <a:srgbClr val="FFFFFF"/>
                </a:solidFill>
                <a:latin typeface="Poppins"/>
              </a:rPr>
              <a:t>You are shooting hoops at lunch when a basketball comes at you and hits you in the head. The person who threw the ball comes up and says, “Sorry- accident.” It is another student that you do not get along with, and they are smiling.</a:t>
            </a:r>
          </a:p>
          <a:p>
            <a:pPr algn="just">
              <a:lnSpc>
                <a:spcPts val="2465"/>
              </a:lnSpc>
            </a:pPr>
          </a:p>
          <a:p>
            <a:pPr algn="just">
              <a:lnSpc>
                <a:spcPts val="1757"/>
              </a:lnSpc>
            </a:pPr>
          </a:p>
          <a:p>
            <a:pPr algn="just">
              <a:lnSpc>
                <a:spcPts val="2819"/>
              </a:lnSpc>
            </a:pPr>
          </a:p>
          <a:p>
            <a:pPr algn="just">
              <a:lnSpc>
                <a:spcPts val="2819"/>
              </a:lnSpc>
            </a:pPr>
          </a:p>
          <a:p>
            <a:pPr algn="just">
              <a:lnSpc>
                <a:spcPts val="2819"/>
              </a:lnSpc>
            </a:pPr>
          </a:p>
        </p:txBody>
      </p:sp>
      <p:sp>
        <p:nvSpPr>
          <p:cNvPr name="TextBox 16" id="16"/>
          <p:cNvSpPr txBox="true"/>
          <p:nvPr/>
        </p:nvSpPr>
        <p:spPr>
          <a:xfrm rot="0">
            <a:off x="1768787" y="9180641"/>
            <a:ext cx="15277897" cy="1244115"/>
          </a:xfrm>
          <a:prstGeom prst="rect">
            <a:avLst/>
          </a:prstGeom>
        </p:spPr>
        <p:txBody>
          <a:bodyPr anchor="t" rtlCol="false" tIns="0" lIns="0" bIns="0" rIns="0">
            <a:spAutoFit/>
          </a:bodyPr>
          <a:lstStyle/>
          <a:p>
            <a:pPr algn="just">
              <a:lnSpc>
                <a:spcPts val="3350"/>
              </a:lnSpc>
            </a:pPr>
            <a:r>
              <a:rPr lang="en-US" sz="1892">
                <a:solidFill>
                  <a:srgbClr val="000000"/>
                </a:solidFill>
                <a:latin typeface="Poppins"/>
              </a:rPr>
              <a:t>Ask for 2 volunteers at a time and let them recreate the scene and find a solution using one of the tools you talked before. </a:t>
            </a:r>
          </a:p>
          <a:p>
            <a:pPr algn="just">
              <a:lnSpc>
                <a:spcPts val="3350"/>
              </a:lnSpc>
            </a:pPr>
          </a:p>
          <a:p>
            <a:pPr algn="just">
              <a:lnSpc>
                <a:spcPts val="3350"/>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0"/>
            </a:blip>
            <a:stretch>
              <a:fillRect l="0" t="-20816" r="-3049" b="-20007"/>
            </a:stretch>
          </a:blipFill>
        </p:spPr>
      </p:sp>
      <p:sp>
        <p:nvSpPr>
          <p:cNvPr name="Freeform 3" id="3"/>
          <p:cNvSpPr/>
          <p:nvPr/>
        </p:nvSpPr>
        <p:spPr>
          <a:xfrm flipH="false" flipV="false" rot="0">
            <a:off x="5518182" y="1788407"/>
            <a:ext cx="2018034" cy="1319290"/>
          </a:xfrm>
          <a:custGeom>
            <a:avLst/>
            <a:gdLst/>
            <a:ahLst/>
            <a:cxnLst/>
            <a:rect r="r" b="b" t="t" l="l"/>
            <a:pathLst>
              <a:path h="1319290" w="2018034">
                <a:moveTo>
                  <a:pt x="0" y="0"/>
                </a:moveTo>
                <a:lnTo>
                  <a:pt x="2018034" y="0"/>
                </a:lnTo>
                <a:lnTo>
                  <a:pt x="2018034" y="1319290"/>
                </a:lnTo>
                <a:lnTo>
                  <a:pt x="0" y="13192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504950" y="8192281"/>
            <a:ext cx="6267292" cy="1059742"/>
          </a:xfrm>
          <a:custGeom>
            <a:avLst/>
            <a:gdLst/>
            <a:ahLst/>
            <a:cxnLst/>
            <a:rect r="r" b="b" t="t" l="l"/>
            <a:pathLst>
              <a:path h="1059742" w="6267292">
                <a:moveTo>
                  <a:pt x="0" y="0"/>
                </a:moveTo>
                <a:lnTo>
                  <a:pt x="6267292" y="0"/>
                </a:lnTo>
                <a:lnTo>
                  <a:pt x="6267292" y="1059742"/>
                </a:lnTo>
                <a:lnTo>
                  <a:pt x="0" y="105974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0841939" y="1541060"/>
            <a:ext cx="5783222" cy="7710963"/>
          </a:xfrm>
          <a:custGeom>
            <a:avLst/>
            <a:gdLst/>
            <a:ahLst/>
            <a:cxnLst/>
            <a:rect r="r" b="b" t="t" l="l"/>
            <a:pathLst>
              <a:path h="7710963" w="5783222">
                <a:moveTo>
                  <a:pt x="0" y="0"/>
                </a:moveTo>
                <a:lnTo>
                  <a:pt x="5783222" y="0"/>
                </a:lnTo>
                <a:lnTo>
                  <a:pt x="5783222" y="7710963"/>
                </a:lnTo>
                <a:lnTo>
                  <a:pt x="0" y="7710963"/>
                </a:lnTo>
                <a:lnTo>
                  <a:pt x="0" y="0"/>
                </a:lnTo>
                <a:close/>
              </a:path>
            </a:pathLst>
          </a:custGeom>
          <a:blipFill>
            <a:blip r:embed="rId7"/>
            <a:stretch>
              <a:fillRect l="0" t="0" r="0" b="0"/>
            </a:stretch>
          </a:blipFill>
        </p:spPr>
      </p:sp>
      <p:sp>
        <p:nvSpPr>
          <p:cNvPr name="TextBox 6" id="6"/>
          <p:cNvSpPr txBox="true"/>
          <p:nvPr/>
        </p:nvSpPr>
        <p:spPr>
          <a:xfrm rot="0">
            <a:off x="1407756" y="2863207"/>
            <a:ext cx="7736244" cy="1103259"/>
          </a:xfrm>
          <a:prstGeom prst="rect">
            <a:avLst/>
          </a:prstGeom>
        </p:spPr>
        <p:txBody>
          <a:bodyPr anchor="t" rtlCol="false" tIns="0" lIns="0" bIns="0" rIns="0">
            <a:spAutoFit/>
          </a:bodyPr>
          <a:lstStyle/>
          <a:p>
            <a:pPr algn="ctr">
              <a:lnSpc>
                <a:spcPts val="7918"/>
              </a:lnSpc>
            </a:pPr>
            <a:r>
              <a:rPr lang="en-US" sz="7400">
                <a:solidFill>
                  <a:srgbClr val="000000"/>
                </a:solidFill>
                <a:latin typeface="Bryndan Write"/>
              </a:rPr>
              <a:t>Closing</a:t>
            </a:r>
          </a:p>
        </p:txBody>
      </p:sp>
      <p:sp>
        <p:nvSpPr>
          <p:cNvPr name="TextBox 7" id="7"/>
          <p:cNvSpPr txBox="true"/>
          <p:nvPr/>
        </p:nvSpPr>
        <p:spPr>
          <a:xfrm rot="0">
            <a:off x="1504950" y="4566095"/>
            <a:ext cx="7055253" cy="4692205"/>
          </a:xfrm>
          <a:prstGeom prst="rect">
            <a:avLst/>
          </a:prstGeom>
        </p:spPr>
        <p:txBody>
          <a:bodyPr anchor="t" rtlCol="false" tIns="0" lIns="0" bIns="0" rIns="0">
            <a:spAutoFit/>
          </a:bodyPr>
          <a:lstStyle/>
          <a:p>
            <a:pPr>
              <a:lnSpc>
                <a:spcPts val="4071"/>
              </a:lnSpc>
            </a:pPr>
            <a:r>
              <a:rPr lang="en-US" sz="2300">
                <a:solidFill>
                  <a:srgbClr val="000000"/>
                </a:solidFill>
                <a:latin typeface="Poppins"/>
              </a:rPr>
              <a:t> Practice reconsidering before acting </a:t>
            </a:r>
          </a:p>
          <a:p>
            <a:pPr>
              <a:lnSpc>
                <a:spcPts val="4071"/>
              </a:lnSpc>
            </a:pPr>
          </a:p>
          <a:p>
            <a:pPr>
              <a:lnSpc>
                <a:spcPts val="4071"/>
              </a:lnSpc>
            </a:pPr>
            <a:r>
              <a:rPr lang="en-US" sz="2300">
                <a:solidFill>
                  <a:srgbClr val="000000"/>
                </a:solidFill>
                <a:latin typeface="Poppins"/>
              </a:rPr>
              <a:t>Forgive and give second chances as a way to experience emotions and move through them. </a:t>
            </a:r>
          </a:p>
          <a:p>
            <a:pPr>
              <a:lnSpc>
                <a:spcPts val="4071"/>
              </a:lnSpc>
            </a:pPr>
          </a:p>
          <a:p>
            <a:pPr>
              <a:lnSpc>
                <a:spcPts val="4071"/>
              </a:lnSpc>
            </a:pPr>
            <a:r>
              <a:rPr lang="en-US" sz="2300">
                <a:solidFill>
                  <a:srgbClr val="000000"/>
                </a:solidFill>
                <a:latin typeface="Poppins"/>
              </a:rPr>
              <a:t>Mastering this skill will make a huge difference</a:t>
            </a:r>
          </a:p>
          <a:p>
            <a:pPr>
              <a:lnSpc>
                <a:spcPts val="4071"/>
              </a:lnSpc>
            </a:pPr>
          </a:p>
          <a:p>
            <a:pPr>
              <a:lnSpc>
                <a:spcPts val="4071"/>
              </a:lnSpc>
            </a:pPr>
          </a:p>
          <a:p>
            <a:pPr>
              <a:lnSpc>
                <a:spcPts val="4955"/>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0"/>
            </a:blip>
            <a:stretch>
              <a:fillRect l="0" t="-20816" r="-3049" b="-20007"/>
            </a:stretch>
          </a:blipFill>
        </p:spPr>
      </p:sp>
      <p:sp>
        <p:nvSpPr>
          <p:cNvPr name="Freeform 3" id="3"/>
          <p:cNvSpPr/>
          <p:nvPr/>
        </p:nvSpPr>
        <p:spPr>
          <a:xfrm flipH="false" flipV="false" rot="0">
            <a:off x="-1210757" y="1641543"/>
            <a:ext cx="21946393" cy="7897028"/>
          </a:xfrm>
          <a:custGeom>
            <a:avLst/>
            <a:gdLst/>
            <a:ahLst/>
            <a:cxnLst/>
            <a:rect r="r" b="b" t="t" l="l"/>
            <a:pathLst>
              <a:path h="7897028" w="21946393">
                <a:moveTo>
                  <a:pt x="0" y="0"/>
                </a:moveTo>
                <a:lnTo>
                  <a:pt x="21946393" y="0"/>
                </a:lnTo>
                <a:lnTo>
                  <a:pt x="21946393" y="7897028"/>
                </a:lnTo>
                <a:lnTo>
                  <a:pt x="0" y="7897028"/>
                </a:lnTo>
                <a:lnTo>
                  <a:pt x="0" y="0"/>
                </a:lnTo>
                <a:close/>
              </a:path>
            </a:pathLst>
          </a:custGeom>
          <a:blipFill>
            <a:blip r:embed="rId3"/>
            <a:stretch>
              <a:fillRect l="0" t="0" r="0" b="0"/>
            </a:stretch>
          </a:blipFill>
        </p:spPr>
      </p:sp>
      <p:sp>
        <p:nvSpPr>
          <p:cNvPr name="TextBox 4" id="4"/>
          <p:cNvSpPr txBox="true"/>
          <p:nvPr/>
        </p:nvSpPr>
        <p:spPr>
          <a:xfrm rot="0">
            <a:off x="5529030" y="3304605"/>
            <a:ext cx="7229940" cy="3405924"/>
          </a:xfrm>
          <a:prstGeom prst="rect">
            <a:avLst/>
          </a:prstGeom>
        </p:spPr>
        <p:txBody>
          <a:bodyPr anchor="t" rtlCol="false" tIns="0" lIns="0" bIns="0" rIns="0">
            <a:spAutoFit/>
          </a:bodyPr>
          <a:lstStyle/>
          <a:p>
            <a:pPr algn="ctr">
              <a:lnSpc>
                <a:spcPts val="12557"/>
              </a:lnSpc>
            </a:pPr>
            <a:r>
              <a:rPr lang="en-US" sz="13218">
                <a:solidFill>
                  <a:srgbClr val="000000"/>
                </a:solidFill>
                <a:latin typeface="Bryndan Write Bold"/>
              </a:rPr>
              <a:t>Thank you!</a:t>
            </a:r>
          </a:p>
        </p:txBody>
      </p:sp>
      <p:sp>
        <p:nvSpPr>
          <p:cNvPr name="Freeform 5" id="5"/>
          <p:cNvSpPr/>
          <p:nvPr/>
        </p:nvSpPr>
        <p:spPr>
          <a:xfrm flipH="false" flipV="false" rot="-7071524">
            <a:off x="3896019" y="6110207"/>
            <a:ext cx="1890776" cy="1200643"/>
          </a:xfrm>
          <a:custGeom>
            <a:avLst/>
            <a:gdLst/>
            <a:ahLst/>
            <a:cxnLst/>
            <a:rect r="r" b="b" t="t" l="l"/>
            <a:pathLst>
              <a:path h="1200643" w="1890776">
                <a:moveTo>
                  <a:pt x="0" y="0"/>
                </a:moveTo>
                <a:lnTo>
                  <a:pt x="1890776" y="0"/>
                </a:lnTo>
                <a:lnTo>
                  <a:pt x="1890776" y="1200643"/>
                </a:lnTo>
                <a:lnTo>
                  <a:pt x="0" y="12006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3940469">
            <a:off x="12074896" y="3002691"/>
            <a:ext cx="1890776" cy="1200643"/>
          </a:xfrm>
          <a:custGeom>
            <a:avLst/>
            <a:gdLst/>
            <a:ahLst/>
            <a:cxnLst/>
            <a:rect r="r" b="b" t="t" l="l"/>
            <a:pathLst>
              <a:path h="1200643" w="1890776">
                <a:moveTo>
                  <a:pt x="0" y="0"/>
                </a:moveTo>
                <a:lnTo>
                  <a:pt x="1890776" y="0"/>
                </a:lnTo>
                <a:lnTo>
                  <a:pt x="1890776" y="1200643"/>
                </a:lnTo>
                <a:lnTo>
                  <a:pt x="0" y="12006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2402305" y="6990300"/>
            <a:ext cx="749536" cy="952066"/>
          </a:xfrm>
          <a:custGeom>
            <a:avLst/>
            <a:gdLst/>
            <a:ahLst/>
            <a:cxnLst/>
            <a:rect r="r" b="b" t="t" l="l"/>
            <a:pathLst>
              <a:path h="952066" w="749536">
                <a:moveTo>
                  <a:pt x="0" y="0"/>
                </a:moveTo>
                <a:lnTo>
                  <a:pt x="749535" y="0"/>
                </a:lnTo>
                <a:lnTo>
                  <a:pt x="749535" y="952066"/>
                </a:lnTo>
                <a:lnTo>
                  <a:pt x="0" y="95206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2907953" y="7815778"/>
            <a:ext cx="473665" cy="601653"/>
          </a:xfrm>
          <a:custGeom>
            <a:avLst/>
            <a:gdLst/>
            <a:ahLst/>
            <a:cxnLst/>
            <a:rect r="r" b="b" t="t" l="l"/>
            <a:pathLst>
              <a:path h="601653" w="473665">
                <a:moveTo>
                  <a:pt x="0" y="0"/>
                </a:moveTo>
                <a:lnTo>
                  <a:pt x="473665" y="0"/>
                </a:lnTo>
                <a:lnTo>
                  <a:pt x="473665" y="601653"/>
                </a:lnTo>
                <a:lnTo>
                  <a:pt x="0" y="60165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2225019">
            <a:off x="1510424" y="1727017"/>
            <a:ext cx="945645" cy="890626"/>
          </a:xfrm>
          <a:custGeom>
            <a:avLst/>
            <a:gdLst/>
            <a:ahLst/>
            <a:cxnLst/>
            <a:rect r="r" b="b" t="t" l="l"/>
            <a:pathLst>
              <a:path h="890626" w="945645">
                <a:moveTo>
                  <a:pt x="0" y="0"/>
                </a:moveTo>
                <a:lnTo>
                  <a:pt x="945646" y="0"/>
                </a:lnTo>
                <a:lnTo>
                  <a:pt x="945646" y="890626"/>
                </a:lnTo>
                <a:lnTo>
                  <a:pt x="0" y="89062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966975" y="8200599"/>
            <a:ext cx="4080399" cy="2784873"/>
          </a:xfrm>
          <a:custGeom>
            <a:avLst/>
            <a:gdLst/>
            <a:ahLst/>
            <a:cxnLst/>
            <a:rect r="r" b="b" t="t" l="l"/>
            <a:pathLst>
              <a:path h="2784873" w="4080399">
                <a:moveTo>
                  <a:pt x="0" y="0"/>
                </a:moveTo>
                <a:lnTo>
                  <a:pt x="4080400" y="0"/>
                </a:lnTo>
                <a:lnTo>
                  <a:pt x="4080400" y="2784873"/>
                </a:lnTo>
                <a:lnTo>
                  <a:pt x="0" y="278487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15261551" y="1531976"/>
            <a:ext cx="3757902" cy="922394"/>
          </a:xfrm>
          <a:custGeom>
            <a:avLst/>
            <a:gdLst/>
            <a:ahLst/>
            <a:cxnLst/>
            <a:rect r="r" b="b" t="t" l="l"/>
            <a:pathLst>
              <a:path h="922394" w="3757902">
                <a:moveTo>
                  <a:pt x="0" y="0"/>
                </a:moveTo>
                <a:lnTo>
                  <a:pt x="3757902" y="0"/>
                </a:lnTo>
                <a:lnTo>
                  <a:pt x="3757902" y="922394"/>
                </a:lnTo>
                <a:lnTo>
                  <a:pt x="0" y="92239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2" id="12"/>
          <p:cNvSpPr/>
          <p:nvPr/>
        </p:nvSpPr>
        <p:spPr>
          <a:xfrm flipH="false" flipV="false" rot="0">
            <a:off x="1337535" y="3963658"/>
            <a:ext cx="1669640" cy="1897318"/>
          </a:xfrm>
          <a:custGeom>
            <a:avLst/>
            <a:gdLst/>
            <a:ahLst/>
            <a:cxnLst/>
            <a:rect r="r" b="b" t="t" l="l"/>
            <a:pathLst>
              <a:path h="1897318" w="1669640">
                <a:moveTo>
                  <a:pt x="0" y="0"/>
                </a:moveTo>
                <a:lnTo>
                  <a:pt x="1669640" y="0"/>
                </a:lnTo>
                <a:lnTo>
                  <a:pt x="1669640" y="1897318"/>
                </a:lnTo>
                <a:lnTo>
                  <a:pt x="0" y="189731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3" id="13"/>
          <p:cNvSpPr/>
          <p:nvPr/>
        </p:nvSpPr>
        <p:spPr>
          <a:xfrm flipH="false" flipV="false" rot="0">
            <a:off x="4065121" y="630103"/>
            <a:ext cx="2670523" cy="1542227"/>
          </a:xfrm>
          <a:custGeom>
            <a:avLst/>
            <a:gdLst/>
            <a:ahLst/>
            <a:cxnLst/>
            <a:rect r="r" b="b" t="t" l="l"/>
            <a:pathLst>
              <a:path h="1542227" w="2670523">
                <a:moveTo>
                  <a:pt x="0" y="0"/>
                </a:moveTo>
                <a:lnTo>
                  <a:pt x="2670524" y="0"/>
                </a:lnTo>
                <a:lnTo>
                  <a:pt x="2670524" y="1542227"/>
                </a:lnTo>
                <a:lnTo>
                  <a:pt x="0" y="1542227"/>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4" id="14"/>
          <p:cNvSpPr/>
          <p:nvPr/>
        </p:nvSpPr>
        <p:spPr>
          <a:xfrm flipH="false" flipV="false" rot="0">
            <a:off x="15141254" y="7815778"/>
            <a:ext cx="3878199" cy="4114800"/>
          </a:xfrm>
          <a:custGeom>
            <a:avLst/>
            <a:gdLst/>
            <a:ahLst/>
            <a:cxnLst/>
            <a:rect r="r" b="b" t="t" l="l"/>
            <a:pathLst>
              <a:path h="4114800" w="3878199">
                <a:moveTo>
                  <a:pt x="0" y="0"/>
                </a:moveTo>
                <a:lnTo>
                  <a:pt x="3878199" y="0"/>
                </a:lnTo>
                <a:lnTo>
                  <a:pt x="3878199"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5" id="15"/>
          <p:cNvSpPr/>
          <p:nvPr/>
        </p:nvSpPr>
        <p:spPr>
          <a:xfrm flipH="false" flipV="false" rot="0">
            <a:off x="10067815" y="828716"/>
            <a:ext cx="2334490" cy="1625654"/>
          </a:xfrm>
          <a:custGeom>
            <a:avLst/>
            <a:gdLst/>
            <a:ahLst/>
            <a:cxnLst/>
            <a:rect r="r" b="b" t="t" l="l"/>
            <a:pathLst>
              <a:path h="1625654" w="2334490">
                <a:moveTo>
                  <a:pt x="0" y="0"/>
                </a:moveTo>
                <a:lnTo>
                  <a:pt x="2334490" y="0"/>
                </a:lnTo>
                <a:lnTo>
                  <a:pt x="2334490" y="1625654"/>
                </a:lnTo>
                <a:lnTo>
                  <a:pt x="0" y="1625654"/>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6" id="16"/>
          <p:cNvSpPr/>
          <p:nvPr/>
        </p:nvSpPr>
        <p:spPr>
          <a:xfrm flipH="false" flipV="false" rot="0">
            <a:off x="17080354" y="3730884"/>
            <a:ext cx="3056045" cy="2979644"/>
          </a:xfrm>
          <a:custGeom>
            <a:avLst/>
            <a:gdLst/>
            <a:ahLst/>
            <a:cxnLst/>
            <a:rect r="r" b="b" t="t" l="l"/>
            <a:pathLst>
              <a:path h="2979644" w="3056045">
                <a:moveTo>
                  <a:pt x="0" y="0"/>
                </a:moveTo>
                <a:lnTo>
                  <a:pt x="3056045" y="0"/>
                </a:lnTo>
                <a:lnTo>
                  <a:pt x="3056045" y="2979645"/>
                </a:lnTo>
                <a:lnTo>
                  <a:pt x="0" y="2979645"/>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17" id="17"/>
          <p:cNvSpPr/>
          <p:nvPr/>
        </p:nvSpPr>
        <p:spPr>
          <a:xfrm flipH="false" flipV="false" rot="0">
            <a:off x="8154357" y="7942366"/>
            <a:ext cx="2477781" cy="1999857"/>
          </a:xfrm>
          <a:custGeom>
            <a:avLst/>
            <a:gdLst/>
            <a:ahLst/>
            <a:cxnLst/>
            <a:rect r="r" b="b" t="t" l="l"/>
            <a:pathLst>
              <a:path h="1999857" w="2477781">
                <a:moveTo>
                  <a:pt x="0" y="0"/>
                </a:moveTo>
                <a:lnTo>
                  <a:pt x="2477780" y="0"/>
                </a:lnTo>
                <a:lnTo>
                  <a:pt x="2477780" y="1999856"/>
                </a:lnTo>
                <a:lnTo>
                  <a:pt x="0" y="1999856"/>
                </a:lnTo>
                <a:lnTo>
                  <a:pt x="0" y="0"/>
                </a:lnTo>
                <a:close/>
              </a:path>
            </a:pathLst>
          </a:custGeom>
          <a:blipFill>
            <a:blip r:embed="rId24"/>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0"/>
            </a:blip>
            <a:stretch>
              <a:fillRect l="0" t="-20816" r="-3049" b="-20007"/>
            </a:stretch>
          </a:blipFill>
        </p:spPr>
      </p:sp>
      <p:grpSp>
        <p:nvGrpSpPr>
          <p:cNvPr name="Group 3" id="3"/>
          <p:cNvGrpSpPr/>
          <p:nvPr/>
        </p:nvGrpSpPr>
        <p:grpSpPr>
          <a:xfrm rot="0">
            <a:off x="2500356" y="3398648"/>
            <a:ext cx="13287288" cy="2544734"/>
            <a:chOff x="0" y="0"/>
            <a:chExt cx="3499533" cy="670218"/>
          </a:xfrm>
        </p:grpSpPr>
        <p:sp>
          <p:nvSpPr>
            <p:cNvPr name="Freeform 4" id="4"/>
            <p:cNvSpPr/>
            <p:nvPr/>
          </p:nvSpPr>
          <p:spPr>
            <a:xfrm flipH="false" flipV="false" rot="0">
              <a:off x="0" y="0"/>
              <a:ext cx="3499533" cy="670218"/>
            </a:xfrm>
            <a:custGeom>
              <a:avLst/>
              <a:gdLst/>
              <a:ahLst/>
              <a:cxnLst/>
              <a:rect r="r" b="b" t="t" l="l"/>
              <a:pathLst>
                <a:path h="670218" w="3499533">
                  <a:moveTo>
                    <a:pt x="14566" y="0"/>
                  </a:moveTo>
                  <a:lnTo>
                    <a:pt x="3484966" y="0"/>
                  </a:lnTo>
                  <a:cubicBezTo>
                    <a:pt x="3488829" y="0"/>
                    <a:pt x="3492534" y="1535"/>
                    <a:pt x="3495266" y="4266"/>
                  </a:cubicBezTo>
                  <a:cubicBezTo>
                    <a:pt x="3497998" y="6998"/>
                    <a:pt x="3499533" y="10703"/>
                    <a:pt x="3499533" y="14566"/>
                  </a:cubicBezTo>
                  <a:lnTo>
                    <a:pt x="3499533" y="655652"/>
                  </a:lnTo>
                  <a:cubicBezTo>
                    <a:pt x="3499533" y="659515"/>
                    <a:pt x="3497998" y="663220"/>
                    <a:pt x="3495266" y="665952"/>
                  </a:cubicBezTo>
                  <a:cubicBezTo>
                    <a:pt x="3492534" y="668683"/>
                    <a:pt x="3488829" y="670218"/>
                    <a:pt x="3484966" y="670218"/>
                  </a:cubicBezTo>
                  <a:lnTo>
                    <a:pt x="14566" y="670218"/>
                  </a:lnTo>
                  <a:cubicBezTo>
                    <a:pt x="6522" y="670218"/>
                    <a:pt x="0" y="663697"/>
                    <a:pt x="0" y="655652"/>
                  </a:cubicBezTo>
                  <a:lnTo>
                    <a:pt x="0" y="14566"/>
                  </a:lnTo>
                  <a:cubicBezTo>
                    <a:pt x="0" y="10703"/>
                    <a:pt x="1535" y="6998"/>
                    <a:pt x="4266" y="4266"/>
                  </a:cubicBezTo>
                  <a:cubicBezTo>
                    <a:pt x="6998" y="1535"/>
                    <a:pt x="10703" y="0"/>
                    <a:pt x="14566" y="0"/>
                  </a:cubicBezTo>
                  <a:close/>
                </a:path>
              </a:pathLst>
            </a:custGeom>
            <a:solidFill>
              <a:srgbClr val="38B6FF"/>
            </a:solidFill>
          </p:spPr>
        </p:sp>
        <p:sp>
          <p:nvSpPr>
            <p:cNvPr name="TextBox 5" id="5"/>
            <p:cNvSpPr txBox="true"/>
            <p:nvPr/>
          </p:nvSpPr>
          <p:spPr>
            <a:xfrm>
              <a:off x="0" y="-38100"/>
              <a:ext cx="3499533" cy="708318"/>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2500356" y="6156481"/>
            <a:ext cx="13287288" cy="2544734"/>
            <a:chOff x="0" y="0"/>
            <a:chExt cx="3499533" cy="670218"/>
          </a:xfrm>
        </p:grpSpPr>
        <p:sp>
          <p:nvSpPr>
            <p:cNvPr name="Freeform 7" id="7"/>
            <p:cNvSpPr/>
            <p:nvPr/>
          </p:nvSpPr>
          <p:spPr>
            <a:xfrm flipH="false" flipV="false" rot="0">
              <a:off x="0" y="0"/>
              <a:ext cx="3499533" cy="670218"/>
            </a:xfrm>
            <a:custGeom>
              <a:avLst/>
              <a:gdLst/>
              <a:ahLst/>
              <a:cxnLst/>
              <a:rect r="r" b="b" t="t" l="l"/>
              <a:pathLst>
                <a:path h="670218" w="3499533">
                  <a:moveTo>
                    <a:pt x="14566" y="0"/>
                  </a:moveTo>
                  <a:lnTo>
                    <a:pt x="3484966" y="0"/>
                  </a:lnTo>
                  <a:cubicBezTo>
                    <a:pt x="3488829" y="0"/>
                    <a:pt x="3492534" y="1535"/>
                    <a:pt x="3495266" y="4266"/>
                  </a:cubicBezTo>
                  <a:cubicBezTo>
                    <a:pt x="3497998" y="6998"/>
                    <a:pt x="3499533" y="10703"/>
                    <a:pt x="3499533" y="14566"/>
                  </a:cubicBezTo>
                  <a:lnTo>
                    <a:pt x="3499533" y="655652"/>
                  </a:lnTo>
                  <a:cubicBezTo>
                    <a:pt x="3499533" y="659515"/>
                    <a:pt x="3497998" y="663220"/>
                    <a:pt x="3495266" y="665952"/>
                  </a:cubicBezTo>
                  <a:cubicBezTo>
                    <a:pt x="3492534" y="668683"/>
                    <a:pt x="3488829" y="670218"/>
                    <a:pt x="3484966" y="670218"/>
                  </a:cubicBezTo>
                  <a:lnTo>
                    <a:pt x="14566" y="670218"/>
                  </a:lnTo>
                  <a:cubicBezTo>
                    <a:pt x="6522" y="670218"/>
                    <a:pt x="0" y="663697"/>
                    <a:pt x="0" y="655652"/>
                  </a:cubicBezTo>
                  <a:lnTo>
                    <a:pt x="0" y="14566"/>
                  </a:lnTo>
                  <a:cubicBezTo>
                    <a:pt x="0" y="10703"/>
                    <a:pt x="1535" y="6998"/>
                    <a:pt x="4266" y="4266"/>
                  </a:cubicBezTo>
                  <a:cubicBezTo>
                    <a:pt x="6998" y="1535"/>
                    <a:pt x="10703" y="0"/>
                    <a:pt x="14566" y="0"/>
                  </a:cubicBezTo>
                  <a:close/>
                </a:path>
              </a:pathLst>
            </a:custGeom>
            <a:solidFill>
              <a:srgbClr val="FF914D"/>
            </a:solidFill>
          </p:spPr>
        </p:sp>
        <p:sp>
          <p:nvSpPr>
            <p:cNvPr name="TextBox 8" id="8"/>
            <p:cNvSpPr txBox="true"/>
            <p:nvPr/>
          </p:nvSpPr>
          <p:spPr>
            <a:xfrm>
              <a:off x="0" y="-38100"/>
              <a:ext cx="3499533" cy="708318"/>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6145841">
            <a:off x="13482446" y="677171"/>
            <a:ext cx="1423225" cy="1296429"/>
          </a:xfrm>
          <a:custGeom>
            <a:avLst/>
            <a:gdLst/>
            <a:ahLst/>
            <a:cxnLst/>
            <a:rect r="r" b="b" t="t" l="l"/>
            <a:pathLst>
              <a:path h="1296429" w="1423225">
                <a:moveTo>
                  <a:pt x="0" y="0"/>
                </a:moveTo>
                <a:lnTo>
                  <a:pt x="1423225" y="0"/>
                </a:lnTo>
                <a:lnTo>
                  <a:pt x="1423225" y="1296429"/>
                </a:lnTo>
                <a:lnTo>
                  <a:pt x="0" y="129642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0" id="10"/>
          <p:cNvSpPr txBox="true"/>
          <p:nvPr/>
        </p:nvSpPr>
        <p:spPr>
          <a:xfrm rot="0">
            <a:off x="4675367" y="1023749"/>
            <a:ext cx="9012689" cy="1489075"/>
          </a:xfrm>
          <a:prstGeom prst="rect">
            <a:avLst/>
          </a:prstGeom>
        </p:spPr>
        <p:txBody>
          <a:bodyPr anchor="t" rtlCol="false" tIns="0" lIns="0" bIns="0" rIns="0">
            <a:spAutoFit/>
          </a:bodyPr>
          <a:lstStyle/>
          <a:p>
            <a:pPr algn="ctr">
              <a:lnSpc>
                <a:spcPts val="10699"/>
              </a:lnSpc>
            </a:pPr>
            <a:r>
              <a:rPr lang="en-US" sz="9999">
                <a:solidFill>
                  <a:srgbClr val="000000"/>
                </a:solidFill>
                <a:latin typeface="Bryndan Write"/>
              </a:rPr>
              <a:t>Mindful Activity</a:t>
            </a:r>
          </a:p>
        </p:txBody>
      </p:sp>
      <p:sp>
        <p:nvSpPr>
          <p:cNvPr name="Freeform 11" id="11"/>
          <p:cNvSpPr/>
          <p:nvPr/>
        </p:nvSpPr>
        <p:spPr>
          <a:xfrm flipH="false" flipV="false" rot="-4889242">
            <a:off x="3496888" y="1950708"/>
            <a:ext cx="1423225" cy="1296429"/>
          </a:xfrm>
          <a:custGeom>
            <a:avLst/>
            <a:gdLst/>
            <a:ahLst/>
            <a:cxnLst/>
            <a:rect r="r" b="b" t="t" l="l"/>
            <a:pathLst>
              <a:path h="1296429" w="1423225">
                <a:moveTo>
                  <a:pt x="0" y="0"/>
                </a:moveTo>
                <a:lnTo>
                  <a:pt x="1423225" y="0"/>
                </a:lnTo>
                <a:lnTo>
                  <a:pt x="1423225" y="1296428"/>
                </a:lnTo>
                <a:lnTo>
                  <a:pt x="0" y="12964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2" id="12"/>
          <p:cNvSpPr txBox="true"/>
          <p:nvPr/>
        </p:nvSpPr>
        <p:spPr>
          <a:xfrm rot="0">
            <a:off x="3870427" y="2235667"/>
            <a:ext cx="10622570" cy="843533"/>
          </a:xfrm>
          <a:prstGeom prst="rect">
            <a:avLst/>
          </a:prstGeom>
        </p:spPr>
        <p:txBody>
          <a:bodyPr anchor="t" rtlCol="false" tIns="0" lIns="0" bIns="0" rIns="0">
            <a:spAutoFit/>
          </a:bodyPr>
          <a:lstStyle/>
          <a:p>
            <a:pPr algn="ctr">
              <a:lnSpc>
                <a:spcPts val="3540"/>
              </a:lnSpc>
            </a:pPr>
            <a:r>
              <a:rPr lang="en-US" sz="2000">
                <a:solidFill>
                  <a:srgbClr val="000000"/>
                </a:solidFill>
                <a:latin typeface="Poppins"/>
              </a:rPr>
              <a:t>OPTIONAL</a:t>
            </a:r>
          </a:p>
          <a:p>
            <a:pPr algn="ctr">
              <a:lnSpc>
                <a:spcPts val="3186"/>
              </a:lnSpc>
            </a:pPr>
          </a:p>
        </p:txBody>
      </p:sp>
      <p:sp>
        <p:nvSpPr>
          <p:cNvPr name="TextBox 13" id="13"/>
          <p:cNvSpPr txBox="true"/>
          <p:nvPr/>
        </p:nvSpPr>
        <p:spPr>
          <a:xfrm rot="0">
            <a:off x="2775817" y="3413014"/>
            <a:ext cx="12736366" cy="2538602"/>
          </a:xfrm>
          <a:prstGeom prst="rect">
            <a:avLst/>
          </a:prstGeom>
        </p:spPr>
        <p:txBody>
          <a:bodyPr anchor="t" rtlCol="false" tIns="0" lIns="0" bIns="0" rIns="0">
            <a:spAutoFit/>
          </a:bodyPr>
          <a:lstStyle/>
          <a:p>
            <a:pPr>
              <a:lnSpc>
                <a:spcPts val="4071"/>
              </a:lnSpc>
            </a:pPr>
            <a:r>
              <a:rPr lang="en-US" sz="2300">
                <a:solidFill>
                  <a:srgbClr val="FFFFFF"/>
                </a:solidFill>
                <a:latin typeface="Poppins"/>
              </a:rPr>
              <a:t>Ask the students to say their name when you say “name” and clap when you say “clap”. Try it for a few seconds changing the words in a fast pace. Then tell them to clap when you say “name” and say their name when you say “clap”. Keep the fast pace. Try again with the words changed but wait a few seconds between commands this time around.  </a:t>
            </a:r>
          </a:p>
        </p:txBody>
      </p:sp>
      <p:sp>
        <p:nvSpPr>
          <p:cNvPr name="TextBox 14" id="14"/>
          <p:cNvSpPr txBox="true"/>
          <p:nvPr/>
        </p:nvSpPr>
        <p:spPr>
          <a:xfrm rot="0">
            <a:off x="3832715" y="2835360"/>
            <a:ext cx="10622570" cy="436244"/>
          </a:xfrm>
          <a:prstGeom prst="rect">
            <a:avLst/>
          </a:prstGeom>
        </p:spPr>
        <p:txBody>
          <a:bodyPr anchor="t" rtlCol="false" tIns="0" lIns="0" bIns="0" rIns="0">
            <a:spAutoFit/>
          </a:bodyPr>
          <a:lstStyle/>
          <a:p>
            <a:pPr algn="ctr">
              <a:lnSpc>
                <a:spcPts val="3540"/>
              </a:lnSpc>
            </a:pPr>
            <a:r>
              <a:rPr lang="en-US" sz="2000">
                <a:solidFill>
                  <a:srgbClr val="000000"/>
                </a:solidFill>
                <a:latin typeface="Poppins"/>
              </a:rPr>
              <a:t>CONTROL YOUR REACTION</a:t>
            </a:r>
          </a:p>
        </p:txBody>
      </p:sp>
      <p:sp>
        <p:nvSpPr>
          <p:cNvPr name="TextBox 15" id="15"/>
          <p:cNvSpPr txBox="true"/>
          <p:nvPr/>
        </p:nvSpPr>
        <p:spPr>
          <a:xfrm rot="0">
            <a:off x="2813529" y="6267233"/>
            <a:ext cx="12736366" cy="1509902"/>
          </a:xfrm>
          <a:prstGeom prst="rect">
            <a:avLst/>
          </a:prstGeom>
        </p:spPr>
        <p:txBody>
          <a:bodyPr anchor="t" rtlCol="false" tIns="0" lIns="0" bIns="0" rIns="0">
            <a:spAutoFit/>
          </a:bodyPr>
          <a:lstStyle/>
          <a:p>
            <a:pPr>
              <a:lnSpc>
                <a:spcPts val="4071"/>
              </a:lnSpc>
            </a:pPr>
          </a:p>
          <a:p>
            <a:pPr>
              <a:lnSpc>
                <a:spcPts val="4071"/>
              </a:lnSpc>
            </a:pPr>
            <a:r>
              <a:rPr lang="en-US" sz="2300">
                <a:solidFill>
                  <a:srgbClr val="FFFFFF"/>
                </a:solidFill>
                <a:latin typeface="Poppins"/>
              </a:rPr>
              <a:t>Discuss with your class how the space gave them time to react better. Highlight the importance of “think and then respond”</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0"/>
            </a:blip>
            <a:stretch>
              <a:fillRect l="0" t="-20816" r="-3049" b="-20007"/>
            </a:stretch>
          </a:blipFill>
        </p:spPr>
      </p:sp>
      <p:grpSp>
        <p:nvGrpSpPr>
          <p:cNvPr name="Group 3" id="3"/>
          <p:cNvGrpSpPr/>
          <p:nvPr/>
        </p:nvGrpSpPr>
        <p:grpSpPr>
          <a:xfrm rot="0">
            <a:off x="371075" y="3542873"/>
            <a:ext cx="10014690" cy="4443619"/>
            <a:chOff x="0" y="0"/>
            <a:chExt cx="2637614" cy="1170336"/>
          </a:xfrm>
        </p:grpSpPr>
        <p:sp>
          <p:nvSpPr>
            <p:cNvPr name="Freeform 4" id="4"/>
            <p:cNvSpPr/>
            <p:nvPr/>
          </p:nvSpPr>
          <p:spPr>
            <a:xfrm flipH="false" flipV="false" rot="0">
              <a:off x="0" y="0"/>
              <a:ext cx="2637614" cy="1170336"/>
            </a:xfrm>
            <a:custGeom>
              <a:avLst/>
              <a:gdLst/>
              <a:ahLst/>
              <a:cxnLst/>
              <a:rect r="r" b="b" t="t" l="l"/>
              <a:pathLst>
                <a:path h="1170336" w="2637614">
                  <a:moveTo>
                    <a:pt x="19326" y="0"/>
                  </a:moveTo>
                  <a:lnTo>
                    <a:pt x="2618287" y="0"/>
                  </a:lnTo>
                  <a:cubicBezTo>
                    <a:pt x="2628961" y="0"/>
                    <a:pt x="2637614" y="8653"/>
                    <a:pt x="2637614" y="19326"/>
                  </a:cubicBezTo>
                  <a:lnTo>
                    <a:pt x="2637614" y="1151009"/>
                  </a:lnTo>
                  <a:cubicBezTo>
                    <a:pt x="2637614" y="1161683"/>
                    <a:pt x="2628961" y="1170336"/>
                    <a:pt x="2618287" y="1170336"/>
                  </a:cubicBezTo>
                  <a:lnTo>
                    <a:pt x="19326" y="1170336"/>
                  </a:lnTo>
                  <a:cubicBezTo>
                    <a:pt x="8653" y="1170336"/>
                    <a:pt x="0" y="1161683"/>
                    <a:pt x="0" y="1151009"/>
                  </a:cubicBezTo>
                  <a:lnTo>
                    <a:pt x="0" y="19326"/>
                  </a:lnTo>
                  <a:cubicBezTo>
                    <a:pt x="0" y="8653"/>
                    <a:pt x="8653" y="0"/>
                    <a:pt x="19326" y="0"/>
                  </a:cubicBezTo>
                  <a:close/>
                </a:path>
              </a:pathLst>
            </a:custGeom>
            <a:solidFill>
              <a:srgbClr val="FF914D"/>
            </a:solidFill>
          </p:spPr>
        </p:sp>
        <p:sp>
          <p:nvSpPr>
            <p:cNvPr name="TextBox 5" id="5"/>
            <p:cNvSpPr txBox="true"/>
            <p:nvPr/>
          </p:nvSpPr>
          <p:spPr>
            <a:xfrm>
              <a:off x="0" y="-38100"/>
              <a:ext cx="2637614" cy="1208436"/>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6145841">
            <a:off x="10264780" y="465147"/>
            <a:ext cx="1423225" cy="1296429"/>
          </a:xfrm>
          <a:custGeom>
            <a:avLst/>
            <a:gdLst/>
            <a:ahLst/>
            <a:cxnLst/>
            <a:rect r="r" b="b" t="t" l="l"/>
            <a:pathLst>
              <a:path h="1296429" w="1423225">
                <a:moveTo>
                  <a:pt x="0" y="0"/>
                </a:moveTo>
                <a:lnTo>
                  <a:pt x="1423225" y="0"/>
                </a:lnTo>
                <a:lnTo>
                  <a:pt x="1423225" y="1296428"/>
                </a:lnTo>
                <a:lnTo>
                  <a:pt x="0" y="12964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1586639" y="1132411"/>
            <a:ext cx="9012689" cy="1092083"/>
          </a:xfrm>
          <a:prstGeom prst="rect">
            <a:avLst/>
          </a:prstGeom>
        </p:spPr>
        <p:txBody>
          <a:bodyPr anchor="t" rtlCol="false" tIns="0" lIns="0" bIns="0" rIns="0">
            <a:spAutoFit/>
          </a:bodyPr>
          <a:lstStyle/>
          <a:p>
            <a:pPr algn="ctr">
              <a:lnSpc>
                <a:spcPts val="7811"/>
              </a:lnSpc>
            </a:pPr>
            <a:r>
              <a:rPr lang="en-US" sz="7300">
                <a:solidFill>
                  <a:srgbClr val="000000"/>
                </a:solidFill>
                <a:latin typeface="Bryndan Write"/>
              </a:rPr>
              <a:t>Conversation Starter</a:t>
            </a:r>
          </a:p>
        </p:txBody>
      </p:sp>
      <p:sp>
        <p:nvSpPr>
          <p:cNvPr name="Freeform 8" id="8"/>
          <p:cNvSpPr/>
          <p:nvPr/>
        </p:nvSpPr>
        <p:spPr>
          <a:xfrm flipH="false" flipV="false" rot="-4889242">
            <a:off x="525644" y="1509033"/>
            <a:ext cx="1423225" cy="1296429"/>
          </a:xfrm>
          <a:custGeom>
            <a:avLst/>
            <a:gdLst/>
            <a:ahLst/>
            <a:cxnLst/>
            <a:rect r="r" b="b" t="t" l="l"/>
            <a:pathLst>
              <a:path h="1296429" w="1423225">
                <a:moveTo>
                  <a:pt x="0" y="0"/>
                </a:moveTo>
                <a:lnTo>
                  <a:pt x="1423225" y="0"/>
                </a:lnTo>
                <a:lnTo>
                  <a:pt x="1423225" y="1296428"/>
                </a:lnTo>
                <a:lnTo>
                  <a:pt x="0" y="12964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9" id="9"/>
          <p:cNvGrpSpPr/>
          <p:nvPr/>
        </p:nvGrpSpPr>
        <p:grpSpPr>
          <a:xfrm rot="0">
            <a:off x="10976392" y="1978491"/>
            <a:ext cx="6426015" cy="8149440"/>
            <a:chOff x="0" y="0"/>
            <a:chExt cx="1692448" cy="2146354"/>
          </a:xfrm>
        </p:grpSpPr>
        <p:sp>
          <p:nvSpPr>
            <p:cNvPr name="Freeform 10" id="10"/>
            <p:cNvSpPr/>
            <p:nvPr/>
          </p:nvSpPr>
          <p:spPr>
            <a:xfrm flipH="false" flipV="false" rot="0">
              <a:off x="0" y="0"/>
              <a:ext cx="1692448" cy="2146354"/>
            </a:xfrm>
            <a:custGeom>
              <a:avLst/>
              <a:gdLst/>
              <a:ahLst/>
              <a:cxnLst/>
              <a:rect r="r" b="b" t="t" l="l"/>
              <a:pathLst>
                <a:path h="2146354" w="1692448">
                  <a:moveTo>
                    <a:pt x="30119" y="0"/>
                  </a:moveTo>
                  <a:lnTo>
                    <a:pt x="1662329" y="0"/>
                  </a:lnTo>
                  <a:cubicBezTo>
                    <a:pt x="1670317" y="0"/>
                    <a:pt x="1677978" y="3173"/>
                    <a:pt x="1683627" y="8822"/>
                  </a:cubicBezTo>
                  <a:cubicBezTo>
                    <a:pt x="1689275" y="14470"/>
                    <a:pt x="1692448" y="22131"/>
                    <a:pt x="1692448" y="30119"/>
                  </a:cubicBezTo>
                  <a:lnTo>
                    <a:pt x="1692448" y="2116235"/>
                  </a:lnTo>
                  <a:cubicBezTo>
                    <a:pt x="1692448" y="2132870"/>
                    <a:pt x="1678964" y="2146354"/>
                    <a:pt x="1662329" y="2146354"/>
                  </a:cubicBezTo>
                  <a:lnTo>
                    <a:pt x="30119" y="2146354"/>
                  </a:lnTo>
                  <a:cubicBezTo>
                    <a:pt x="13485" y="2146354"/>
                    <a:pt x="0" y="2132870"/>
                    <a:pt x="0" y="2116235"/>
                  </a:cubicBezTo>
                  <a:lnTo>
                    <a:pt x="0" y="30119"/>
                  </a:lnTo>
                  <a:cubicBezTo>
                    <a:pt x="0" y="13485"/>
                    <a:pt x="13485" y="0"/>
                    <a:pt x="30119" y="0"/>
                  </a:cubicBezTo>
                  <a:close/>
                </a:path>
              </a:pathLst>
            </a:custGeom>
            <a:solidFill>
              <a:srgbClr val="38B6FF">
                <a:alpha val="53725"/>
              </a:srgbClr>
            </a:solidFill>
          </p:spPr>
        </p:sp>
        <p:sp>
          <p:nvSpPr>
            <p:cNvPr name="TextBox 11" id="11"/>
            <p:cNvSpPr txBox="true"/>
            <p:nvPr/>
          </p:nvSpPr>
          <p:spPr>
            <a:xfrm>
              <a:off x="0" y="-28575"/>
              <a:ext cx="1692448" cy="2174929"/>
            </a:xfrm>
            <a:prstGeom prst="rect">
              <a:avLst/>
            </a:prstGeom>
          </p:spPr>
          <p:txBody>
            <a:bodyPr anchor="ctr" rtlCol="false" tIns="50800" lIns="50800" bIns="50800" rIns="50800"/>
            <a:lstStyle/>
            <a:p>
              <a:pPr algn="ctr">
                <a:lnSpc>
                  <a:spcPts val="2380"/>
                </a:lnSpc>
              </a:pPr>
            </a:p>
          </p:txBody>
        </p:sp>
      </p:grpSp>
      <p:sp>
        <p:nvSpPr>
          <p:cNvPr name="Freeform 12" id="12"/>
          <p:cNvSpPr/>
          <p:nvPr/>
        </p:nvSpPr>
        <p:spPr>
          <a:xfrm flipH="false" flipV="false" rot="0">
            <a:off x="11783059" y="4050396"/>
            <a:ext cx="4812681" cy="4367651"/>
          </a:xfrm>
          <a:custGeom>
            <a:avLst/>
            <a:gdLst/>
            <a:ahLst/>
            <a:cxnLst/>
            <a:rect r="r" b="b" t="t" l="l"/>
            <a:pathLst>
              <a:path h="4367651" w="4812681">
                <a:moveTo>
                  <a:pt x="0" y="0"/>
                </a:moveTo>
                <a:lnTo>
                  <a:pt x="4812682" y="0"/>
                </a:lnTo>
                <a:lnTo>
                  <a:pt x="4812682" y="4367651"/>
                </a:lnTo>
                <a:lnTo>
                  <a:pt x="0" y="4367651"/>
                </a:lnTo>
                <a:lnTo>
                  <a:pt x="0" y="0"/>
                </a:lnTo>
                <a:close/>
              </a:path>
            </a:pathLst>
          </a:custGeom>
          <a:blipFill>
            <a:blip r:embed="rId5"/>
            <a:stretch>
              <a:fillRect l="0" t="0" r="0" b="0"/>
            </a:stretch>
          </a:blipFill>
        </p:spPr>
      </p:sp>
      <p:sp>
        <p:nvSpPr>
          <p:cNvPr name="TextBox 13" id="13"/>
          <p:cNvSpPr txBox="true"/>
          <p:nvPr/>
        </p:nvSpPr>
        <p:spPr>
          <a:xfrm rot="0">
            <a:off x="699514" y="3869421"/>
            <a:ext cx="9347454" cy="4884697"/>
          </a:xfrm>
          <a:prstGeom prst="rect">
            <a:avLst/>
          </a:prstGeom>
        </p:spPr>
        <p:txBody>
          <a:bodyPr anchor="t" rtlCol="false" tIns="0" lIns="0" bIns="0" rIns="0">
            <a:spAutoFit/>
          </a:bodyPr>
          <a:lstStyle/>
          <a:p>
            <a:pPr algn="ctr">
              <a:lnSpc>
                <a:spcPts val="4963"/>
              </a:lnSpc>
            </a:pPr>
            <a:r>
              <a:rPr lang="en-US" sz="2804">
                <a:solidFill>
                  <a:srgbClr val="FFFFFF"/>
                </a:solidFill>
                <a:latin typeface="Poppins"/>
              </a:rPr>
              <a:t>Angry Iceberg</a:t>
            </a:r>
          </a:p>
          <a:p>
            <a:pPr algn="ctr">
              <a:lnSpc>
                <a:spcPts val="4963"/>
              </a:lnSpc>
            </a:pPr>
          </a:p>
          <a:p>
            <a:pPr>
              <a:lnSpc>
                <a:spcPts val="4081"/>
              </a:lnSpc>
            </a:pPr>
            <a:r>
              <a:rPr lang="en-US" sz="2305">
                <a:solidFill>
                  <a:srgbClr val="FFFFFF"/>
                </a:solidFill>
                <a:latin typeface="Poppins"/>
              </a:rPr>
              <a:t>What Other Emotions are Hidden Under Anger?</a:t>
            </a:r>
          </a:p>
          <a:p>
            <a:pPr>
              <a:lnSpc>
                <a:spcPts val="4081"/>
              </a:lnSpc>
            </a:pPr>
          </a:p>
          <a:p>
            <a:pPr>
              <a:lnSpc>
                <a:spcPts val="3759"/>
              </a:lnSpc>
            </a:pPr>
            <a:r>
              <a:rPr lang="en-US" sz="2123">
                <a:solidFill>
                  <a:srgbClr val="FFFFFF"/>
                </a:solidFill>
                <a:latin typeface="Poppins"/>
              </a:rPr>
              <a:t>Icebergs are large pieces of ice floating in the open ocean. What you can see from the surface can be misleading. Most of the iceberg is hidden below the water. </a:t>
            </a:r>
          </a:p>
          <a:p>
            <a:pPr>
              <a:lnSpc>
                <a:spcPts val="3115"/>
              </a:lnSpc>
            </a:pPr>
          </a:p>
          <a:p>
            <a:pPr>
              <a:lnSpc>
                <a:spcPts val="3115"/>
              </a:lnSpc>
            </a:pPr>
          </a:p>
          <a:p>
            <a:pPr algn="ctr">
              <a:lnSpc>
                <a:spcPts val="3115"/>
              </a:lnSpc>
            </a:pPr>
          </a:p>
        </p:txBody>
      </p:sp>
      <p:sp>
        <p:nvSpPr>
          <p:cNvPr name="TextBox 14" id="14"/>
          <p:cNvSpPr txBox="true"/>
          <p:nvPr/>
        </p:nvSpPr>
        <p:spPr>
          <a:xfrm rot="0">
            <a:off x="13517527" y="5142162"/>
            <a:ext cx="1663685" cy="317000"/>
          </a:xfrm>
          <a:prstGeom prst="rect">
            <a:avLst/>
          </a:prstGeom>
        </p:spPr>
        <p:txBody>
          <a:bodyPr anchor="t" rtlCol="false" tIns="0" lIns="0" bIns="0" rIns="0">
            <a:spAutoFit/>
          </a:bodyPr>
          <a:lstStyle/>
          <a:p>
            <a:pPr algn="ctr">
              <a:lnSpc>
                <a:spcPts val="2273"/>
              </a:lnSpc>
              <a:spcBef>
                <a:spcPct val="0"/>
              </a:spcBef>
            </a:pPr>
            <a:r>
              <a:rPr lang="en-US" sz="2525">
                <a:solidFill>
                  <a:srgbClr val="000000"/>
                </a:solidFill>
                <a:latin typeface="Monument"/>
              </a:rPr>
              <a:t>ANGRY</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0"/>
            </a:blip>
            <a:stretch>
              <a:fillRect l="0" t="-20816" r="-3049" b="-20007"/>
            </a:stretch>
          </a:blipFill>
        </p:spPr>
      </p:sp>
      <p:sp>
        <p:nvSpPr>
          <p:cNvPr name="Freeform 3" id="3"/>
          <p:cNvSpPr/>
          <p:nvPr/>
        </p:nvSpPr>
        <p:spPr>
          <a:xfrm flipH="false" flipV="false" rot="6145841">
            <a:off x="10264780" y="465147"/>
            <a:ext cx="1423225" cy="1296429"/>
          </a:xfrm>
          <a:custGeom>
            <a:avLst/>
            <a:gdLst/>
            <a:ahLst/>
            <a:cxnLst/>
            <a:rect r="r" b="b" t="t" l="l"/>
            <a:pathLst>
              <a:path h="1296429" w="1423225">
                <a:moveTo>
                  <a:pt x="0" y="0"/>
                </a:moveTo>
                <a:lnTo>
                  <a:pt x="1423225" y="0"/>
                </a:lnTo>
                <a:lnTo>
                  <a:pt x="1423225" y="1296428"/>
                </a:lnTo>
                <a:lnTo>
                  <a:pt x="0" y="12964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586639" y="1132411"/>
            <a:ext cx="9012689" cy="1092083"/>
          </a:xfrm>
          <a:prstGeom prst="rect">
            <a:avLst/>
          </a:prstGeom>
        </p:spPr>
        <p:txBody>
          <a:bodyPr anchor="t" rtlCol="false" tIns="0" lIns="0" bIns="0" rIns="0">
            <a:spAutoFit/>
          </a:bodyPr>
          <a:lstStyle/>
          <a:p>
            <a:pPr algn="ctr">
              <a:lnSpc>
                <a:spcPts val="7811"/>
              </a:lnSpc>
            </a:pPr>
            <a:r>
              <a:rPr lang="en-US" sz="7300">
                <a:solidFill>
                  <a:srgbClr val="000000"/>
                </a:solidFill>
                <a:latin typeface="Bryndan Write"/>
              </a:rPr>
              <a:t>Conversation Starter</a:t>
            </a:r>
          </a:p>
        </p:txBody>
      </p:sp>
      <p:sp>
        <p:nvSpPr>
          <p:cNvPr name="Freeform 5" id="5"/>
          <p:cNvSpPr/>
          <p:nvPr/>
        </p:nvSpPr>
        <p:spPr>
          <a:xfrm flipH="false" flipV="false" rot="-4889242">
            <a:off x="525644" y="1509033"/>
            <a:ext cx="1423225" cy="1296429"/>
          </a:xfrm>
          <a:custGeom>
            <a:avLst/>
            <a:gdLst/>
            <a:ahLst/>
            <a:cxnLst/>
            <a:rect r="r" b="b" t="t" l="l"/>
            <a:pathLst>
              <a:path h="1296429" w="1423225">
                <a:moveTo>
                  <a:pt x="0" y="0"/>
                </a:moveTo>
                <a:lnTo>
                  <a:pt x="1423225" y="0"/>
                </a:lnTo>
                <a:lnTo>
                  <a:pt x="1423225" y="1296428"/>
                </a:lnTo>
                <a:lnTo>
                  <a:pt x="0" y="12964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6" id="6"/>
          <p:cNvGrpSpPr/>
          <p:nvPr/>
        </p:nvGrpSpPr>
        <p:grpSpPr>
          <a:xfrm rot="0">
            <a:off x="10976392" y="1978491"/>
            <a:ext cx="6426015" cy="8149440"/>
            <a:chOff x="0" y="0"/>
            <a:chExt cx="1692448" cy="2146354"/>
          </a:xfrm>
        </p:grpSpPr>
        <p:sp>
          <p:nvSpPr>
            <p:cNvPr name="Freeform 7" id="7"/>
            <p:cNvSpPr/>
            <p:nvPr/>
          </p:nvSpPr>
          <p:spPr>
            <a:xfrm flipH="false" flipV="false" rot="0">
              <a:off x="0" y="0"/>
              <a:ext cx="1692448" cy="2146354"/>
            </a:xfrm>
            <a:custGeom>
              <a:avLst/>
              <a:gdLst/>
              <a:ahLst/>
              <a:cxnLst/>
              <a:rect r="r" b="b" t="t" l="l"/>
              <a:pathLst>
                <a:path h="2146354" w="1692448">
                  <a:moveTo>
                    <a:pt x="30119" y="0"/>
                  </a:moveTo>
                  <a:lnTo>
                    <a:pt x="1662329" y="0"/>
                  </a:lnTo>
                  <a:cubicBezTo>
                    <a:pt x="1670317" y="0"/>
                    <a:pt x="1677978" y="3173"/>
                    <a:pt x="1683627" y="8822"/>
                  </a:cubicBezTo>
                  <a:cubicBezTo>
                    <a:pt x="1689275" y="14470"/>
                    <a:pt x="1692448" y="22131"/>
                    <a:pt x="1692448" y="30119"/>
                  </a:cubicBezTo>
                  <a:lnTo>
                    <a:pt x="1692448" y="2116235"/>
                  </a:lnTo>
                  <a:cubicBezTo>
                    <a:pt x="1692448" y="2132870"/>
                    <a:pt x="1678964" y="2146354"/>
                    <a:pt x="1662329" y="2146354"/>
                  </a:cubicBezTo>
                  <a:lnTo>
                    <a:pt x="30119" y="2146354"/>
                  </a:lnTo>
                  <a:cubicBezTo>
                    <a:pt x="13485" y="2146354"/>
                    <a:pt x="0" y="2132870"/>
                    <a:pt x="0" y="2116235"/>
                  </a:cubicBezTo>
                  <a:lnTo>
                    <a:pt x="0" y="30119"/>
                  </a:lnTo>
                  <a:cubicBezTo>
                    <a:pt x="0" y="13485"/>
                    <a:pt x="13485" y="0"/>
                    <a:pt x="30119" y="0"/>
                  </a:cubicBezTo>
                  <a:close/>
                </a:path>
              </a:pathLst>
            </a:custGeom>
            <a:solidFill>
              <a:srgbClr val="38B6FF">
                <a:alpha val="55686"/>
              </a:srgbClr>
            </a:solidFill>
          </p:spPr>
        </p:sp>
        <p:sp>
          <p:nvSpPr>
            <p:cNvPr name="TextBox 8" id="8"/>
            <p:cNvSpPr txBox="true"/>
            <p:nvPr/>
          </p:nvSpPr>
          <p:spPr>
            <a:xfrm>
              <a:off x="0" y="-28575"/>
              <a:ext cx="1692448" cy="2174929"/>
            </a:xfrm>
            <a:prstGeom prst="rect">
              <a:avLst/>
            </a:prstGeom>
          </p:spPr>
          <p:txBody>
            <a:bodyPr anchor="ctr" rtlCol="false" tIns="50800" lIns="50800" bIns="50800" rIns="50800"/>
            <a:lstStyle/>
            <a:p>
              <a:pPr algn="ctr">
                <a:lnSpc>
                  <a:spcPts val="2380"/>
                </a:lnSpc>
              </a:pPr>
            </a:p>
          </p:txBody>
        </p:sp>
      </p:grpSp>
      <p:sp>
        <p:nvSpPr>
          <p:cNvPr name="Freeform 9" id="9"/>
          <p:cNvSpPr/>
          <p:nvPr/>
        </p:nvSpPr>
        <p:spPr>
          <a:xfrm flipH="false" flipV="false" rot="0">
            <a:off x="11171662" y="3542873"/>
            <a:ext cx="6035477" cy="5477375"/>
          </a:xfrm>
          <a:custGeom>
            <a:avLst/>
            <a:gdLst/>
            <a:ahLst/>
            <a:cxnLst/>
            <a:rect r="r" b="b" t="t" l="l"/>
            <a:pathLst>
              <a:path h="5477375" w="6035477">
                <a:moveTo>
                  <a:pt x="0" y="0"/>
                </a:moveTo>
                <a:lnTo>
                  <a:pt x="6035476" y="0"/>
                </a:lnTo>
                <a:lnTo>
                  <a:pt x="6035476" y="5477374"/>
                </a:lnTo>
                <a:lnTo>
                  <a:pt x="0" y="5477374"/>
                </a:lnTo>
                <a:lnTo>
                  <a:pt x="0" y="0"/>
                </a:lnTo>
                <a:close/>
              </a:path>
            </a:pathLst>
          </a:custGeom>
          <a:blipFill>
            <a:blip r:embed="rId5"/>
            <a:stretch>
              <a:fillRect l="0" t="0" r="0" b="0"/>
            </a:stretch>
          </a:blipFill>
        </p:spPr>
      </p:sp>
      <p:sp>
        <p:nvSpPr>
          <p:cNvPr name="TextBox 10" id="10"/>
          <p:cNvSpPr txBox="true"/>
          <p:nvPr/>
        </p:nvSpPr>
        <p:spPr>
          <a:xfrm rot="0">
            <a:off x="13253710" y="4878307"/>
            <a:ext cx="2086391" cy="395434"/>
          </a:xfrm>
          <a:prstGeom prst="rect">
            <a:avLst/>
          </a:prstGeom>
        </p:spPr>
        <p:txBody>
          <a:bodyPr anchor="t" rtlCol="false" tIns="0" lIns="0" bIns="0" rIns="0">
            <a:spAutoFit/>
          </a:bodyPr>
          <a:lstStyle/>
          <a:p>
            <a:pPr algn="ctr">
              <a:lnSpc>
                <a:spcPts val="2850"/>
              </a:lnSpc>
              <a:spcBef>
                <a:spcPct val="0"/>
              </a:spcBef>
            </a:pPr>
            <a:r>
              <a:rPr lang="en-US" sz="3167">
                <a:solidFill>
                  <a:srgbClr val="000000"/>
                </a:solidFill>
                <a:latin typeface="Monument"/>
              </a:rPr>
              <a:t>ANGRY</a:t>
            </a:r>
          </a:p>
        </p:txBody>
      </p:sp>
      <p:sp>
        <p:nvSpPr>
          <p:cNvPr name="TextBox 11" id="11"/>
          <p:cNvSpPr txBox="true"/>
          <p:nvPr/>
        </p:nvSpPr>
        <p:spPr>
          <a:xfrm rot="0">
            <a:off x="12480257" y="5577684"/>
            <a:ext cx="4922151" cy="260985"/>
          </a:xfrm>
          <a:prstGeom prst="rect">
            <a:avLst/>
          </a:prstGeom>
        </p:spPr>
        <p:txBody>
          <a:bodyPr anchor="t" rtlCol="false" tIns="0" lIns="0" bIns="0" rIns="0">
            <a:spAutoFit/>
          </a:bodyPr>
          <a:lstStyle/>
          <a:p>
            <a:pPr algn="l">
              <a:lnSpc>
                <a:spcPts val="2070"/>
              </a:lnSpc>
            </a:pPr>
            <a:r>
              <a:rPr lang="en-US" sz="1500">
                <a:solidFill>
                  <a:srgbClr val="000000"/>
                </a:solidFill>
                <a:latin typeface="Montserrat Light Bold"/>
              </a:rPr>
              <a:t>embarrassed</a:t>
            </a:r>
          </a:p>
        </p:txBody>
      </p:sp>
      <p:sp>
        <p:nvSpPr>
          <p:cNvPr name="TextBox 12" id="12"/>
          <p:cNvSpPr txBox="true"/>
          <p:nvPr/>
        </p:nvSpPr>
        <p:spPr>
          <a:xfrm rot="0">
            <a:off x="14189400" y="5577684"/>
            <a:ext cx="4922151" cy="260985"/>
          </a:xfrm>
          <a:prstGeom prst="rect">
            <a:avLst/>
          </a:prstGeom>
        </p:spPr>
        <p:txBody>
          <a:bodyPr anchor="t" rtlCol="false" tIns="0" lIns="0" bIns="0" rIns="0">
            <a:spAutoFit/>
          </a:bodyPr>
          <a:lstStyle/>
          <a:p>
            <a:pPr algn="l">
              <a:lnSpc>
                <a:spcPts val="2070"/>
              </a:lnSpc>
            </a:pPr>
            <a:r>
              <a:rPr lang="en-US" sz="1500">
                <a:solidFill>
                  <a:srgbClr val="000000"/>
                </a:solidFill>
                <a:latin typeface="Montserrat Light Bold"/>
              </a:rPr>
              <a:t>scared</a:t>
            </a:r>
          </a:p>
        </p:txBody>
      </p:sp>
      <p:sp>
        <p:nvSpPr>
          <p:cNvPr name="TextBox 13" id="13"/>
          <p:cNvSpPr txBox="true"/>
          <p:nvPr/>
        </p:nvSpPr>
        <p:spPr>
          <a:xfrm rot="0">
            <a:off x="13713041" y="5908431"/>
            <a:ext cx="4922151" cy="260985"/>
          </a:xfrm>
          <a:prstGeom prst="rect">
            <a:avLst/>
          </a:prstGeom>
        </p:spPr>
        <p:txBody>
          <a:bodyPr anchor="t" rtlCol="false" tIns="0" lIns="0" bIns="0" rIns="0">
            <a:spAutoFit/>
          </a:bodyPr>
          <a:lstStyle/>
          <a:p>
            <a:pPr algn="l">
              <a:lnSpc>
                <a:spcPts val="2070"/>
              </a:lnSpc>
            </a:pPr>
            <a:r>
              <a:rPr lang="en-US" sz="1500">
                <a:solidFill>
                  <a:srgbClr val="000000"/>
                </a:solidFill>
                <a:latin typeface="Montserrat Light Bold"/>
              </a:rPr>
              <a:t>grief</a:t>
            </a:r>
          </a:p>
        </p:txBody>
      </p:sp>
      <p:sp>
        <p:nvSpPr>
          <p:cNvPr name="TextBox 14" id="14"/>
          <p:cNvSpPr txBox="true"/>
          <p:nvPr/>
        </p:nvSpPr>
        <p:spPr>
          <a:xfrm rot="0">
            <a:off x="12879026" y="6252985"/>
            <a:ext cx="4922151" cy="260985"/>
          </a:xfrm>
          <a:prstGeom prst="rect">
            <a:avLst/>
          </a:prstGeom>
        </p:spPr>
        <p:txBody>
          <a:bodyPr anchor="t" rtlCol="false" tIns="0" lIns="0" bIns="0" rIns="0">
            <a:spAutoFit/>
          </a:bodyPr>
          <a:lstStyle/>
          <a:p>
            <a:pPr algn="l">
              <a:lnSpc>
                <a:spcPts val="2070"/>
              </a:lnSpc>
            </a:pPr>
            <a:r>
              <a:rPr lang="en-US" sz="1500">
                <a:solidFill>
                  <a:srgbClr val="000000"/>
                </a:solidFill>
                <a:latin typeface="Montserrat Light Bold"/>
              </a:rPr>
              <a:t>attacked</a:t>
            </a:r>
          </a:p>
        </p:txBody>
      </p:sp>
      <p:sp>
        <p:nvSpPr>
          <p:cNvPr name="TextBox 15" id="15"/>
          <p:cNvSpPr txBox="true"/>
          <p:nvPr/>
        </p:nvSpPr>
        <p:spPr>
          <a:xfrm rot="0">
            <a:off x="14746063" y="5908431"/>
            <a:ext cx="4922151" cy="260985"/>
          </a:xfrm>
          <a:prstGeom prst="rect">
            <a:avLst/>
          </a:prstGeom>
        </p:spPr>
        <p:txBody>
          <a:bodyPr anchor="t" rtlCol="false" tIns="0" lIns="0" bIns="0" rIns="0">
            <a:spAutoFit/>
          </a:bodyPr>
          <a:lstStyle/>
          <a:p>
            <a:pPr algn="l">
              <a:lnSpc>
                <a:spcPts val="2070"/>
              </a:lnSpc>
            </a:pPr>
            <a:r>
              <a:rPr lang="en-US" sz="1500">
                <a:solidFill>
                  <a:srgbClr val="000000"/>
                </a:solidFill>
                <a:latin typeface="Montserrat Light Bold"/>
              </a:rPr>
              <a:t>nervous</a:t>
            </a:r>
          </a:p>
        </p:txBody>
      </p:sp>
      <p:sp>
        <p:nvSpPr>
          <p:cNvPr name="TextBox 16" id="16"/>
          <p:cNvSpPr txBox="true"/>
          <p:nvPr/>
        </p:nvSpPr>
        <p:spPr>
          <a:xfrm rot="0">
            <a:off x="12655640" y="5915335"/>
            <a:ext cx="4922151" cy="260985"/>
          </a:xfrm>
          <a:prstGeom prst="rect">
            <a:avLst/>
          </a:prstGeom>
        </p:spPr>
        <p:txBody>
          <a:bodyPr anchor="t" rtlCol="false" tIns="0" lIns="0" bIns="0" rIns="0">
            <a:spAutoFit/>
          </a:bodyPr>
          <a:lstStyle/>
          <a:p>
            <a:pPr algn="l">
              <a:lnSpc>
                <a:spcPts val="2070"/>
              </a:lnSpc>
            </a:pPr>
            <a:r>
              <a:rPr lang="en-US" sz="1500">
                <a:solidFill>
                  <a:srgbClr val="000000"/>
                </a:solidFill>
                <a:latin typeface="Montserrat Light Bold"/>
              </a:rPr>
              <a:t>stressed</a:t>
            </a:r>
          </a:p>
        </p:txBody>
      </p:sp>
      <p:sp>
        <p:nvSpPr>
          <p:cNvPr name="TextBox 17" id="17"/>
          <p:cNvSpPr txBox="true"/>
          <p:nvPr/>
        </p:nvSpPr>
        <p:spPr>
          <a:xfrm rot="0">
            <a:off x="15116715" y="5577684"/>
            <a:ext cx="4922151" cy="260985"/>
          </a:xfrm>
          <a:prstGeom prst="rect">
            <a:avLst/>
          </a:prstGeom>
        </p:spPr>
        <p:txBody>
          <a:bodyPr anchor="t" rtlCol="false" tIns="0" lIns="0" bIns="0" rIns="0">
            <a:spAutoFit/>
          </a:bodyPr>
          <a:lstStyle/>
          <a:p>
            <a:pPr algn="l">
              <a:lnSpc>
                <a:spcPts val="2070"/>
              </a:lnSpc>
            </a:pPr>
            <a:r>
              <a:rPr lang="en-US" sz="1500">
                <a:solidFill>
                  <a:srgbClr val="000000"/>
                </a:solidFill>
                <a:latin typeface="Montserrat Light Bold"/>
              </a:rPr>
              <a:t>anxious</a:t>
            </a:r>
          </a:p>
        </p:txBody>
      </p:sp>
      <p:sp>
        <p:nvSpPr>
          <p:cNvPr name="TextBox 18" id="18"/>
          <p:cNvSpPr txBox="true"/>
          <p:nvPr/>
        </p:nvSpPr>
        <p:spPr>
          <a:xfrm rot="0">
            <a:off x="13994881" y="6481120"/>
            <a:ext cx="4922151" cy="260985"/>
          </a:xfrm>
          <a:prstGeom prst="rect">
            <a:avLst/>
          </a:prstGeom>
        </p:spPr>
        <p:txBody>
          <a:bodyPr anchor="t" rtlCol="false" tIns="0" lIns="0" bIns="0" rIns="0">
            <a:spAutoFit/>
          </a:bodyPr>
          <a:lstStyle/>
          <a:p>
            <a:pPr algn="l">
              <a:lnSpc>
                <a:spcPts val="2070"/>
              </a:lnSpc>
            </a:pPr>
            <a:r>
              <a:rPr lang="en-US" sz="1500">
                <a:solidFill>
                  <a:srgbClr val="000000"/>
                </a:solidFill>
                <a:latin typeface="Montserrat Light Bold"/>
              </a:rPr>
              <a:t>guilt</a:t>
            </a:r>
          </a:p>
        </p:txBody>
      </p:sp>
      <p:sp>
        <p:nvSpPr>
          <p:cNvPr name="TextBox 19" id="19"/>
          <p:cNvSpPr txBox="true"/>
          <p:nvPr/>
        </p:nvSpPr>
        <p:spPr>
          <a:xfrm rot="0">
            <a:off x="14570040" y="6364915"/>
            <a:ext cx="4922151" cy="260985"/>
          </a:xfrm>
          <a:prstGeom prst="rect">
            <a:avLst/>
          </a:prstGeom>
        </p:spPr>
        <p:txBody>
          <a:bodyPr anchor="t" rtlCol="false" tIns="0" lIns="0" bIns="0" rIns="0">
            <a:spAutoFit/>
          </a:bodyPr>
          <a:lstStyle/>
          <a:p>
            <a:pPr algn="l">
              <a:lnSpc>
                <a:spcPts val="2070"/>
              </a:lnSpc>
            </a:pPr>
            <a:r>
              <a:rPr lang="en-US" sz="1500">
                <a:solidFill>
                  <a:srgbClr val="000000"/>
                </a:solidFill>
                <a:latin typeface="Montserrat Light Bold"/>
              </a:rPr>
              <a:t>regret</a:t>
            </a:r>
          </a:p>
        </p:txBody>
      </p:sp>
      <p:sp>
        <p:nvSpPr>
          <p:cNvPr name="TextBox 20" id="20"/>
          <p:cNvSpPr txBox="true"/>
          <p:nvPr/>
        </p:nvSpPr>
        <p:spPr>
          <a:xfrm rot="0">
            <a:off x="13043410" y="6713530"/>
            <a:ext cx="4922151" cy="260985"/>
          </a:xfrm>
          <a:prstGeom prst="rect">
            <a:avLst/>
          </a:prstGeom>
        </p:spPr>
        <p:txBody>
          <a:bodyPr anchor="t" rtlCol="false" tIns="0" lIns="0" bIns="0" rIns="0">
            <a:spAutoFit/>
          </a:bodyPr>
          <a:lstStyle/>
          <a:p>
            <a:pPr algn="l">
              <a:lnSpc>
                <a:spcPts val="2070"/>
              </a:lnSpc>
            </a:pPr>
            <a:r>
              <a:rPr lang="en-US" sz="1500">
                <a:solidFill>
                  <a:srgbClr val="000000"/>
                </a:solidFill>
                <a:latin typeface="Montserrat Light Bold"/>
              </a:rPr>
              <a:t>worried</a:t>
            </a:r>
          </a:p>
        </p:txBody>
      </p:sp>
      <p:sp>
        <p:nvSpPr>
          <p:cNvPr name="TextBox 21" id="21"/>
          <p:cNvSpPr txBox="true"/>
          <p:nvPr/>
        </p:nvSpPr>
        <p:spPr>
          <a:xfrm rot="0">
            <a:off x="13365849" y="7060240"/>
            <a:ext cx="4922151" cy="260985"/>
          </a:xfrm>
          <a:prstGeom prst="rect">
            <a:avLst/>
          </a:prstGeom>
        </p:spPr>
        <p:txBody>
          <a:bodyPr anchor="t" rtlCol="false" tIns="0" lIns="0" bIns="0" rIns="0">
            <a:spAutoFit/>
          </a:bodyPr>
          <a:lstStyle/>
          <a:p>
            <a:pPr algn="l">
              <a:lnSpc>
                <a:spcPts val="2070"/>
              </a:lnSpc>
            </a:pPr>
            <a:r>
              <a:rPr lang="en-US" sz="1500">
                <a:solidFill>
                  <a:srgbClr val="000000"/>
                </a:solidFill>
                <a:latin typeface="Montserrat Light Bold"/>
              </a:rPr>
              <a:t>hurt</a:t>
            </a:r>
          </a:p>
        </p:txBody>
      </p:sp>
      <p:sp>
        <p:nvSpPr>
          <p:cNvPr name="TextBox 22" id="22"/>
          <p:cNvSpPr txBox="true"/>
          <p:nvPr/>
        </p:nvSpPr>
        <p:spPr>
          <a:xfrm rot="0">
            <a:off x="14296906" y="6818305"/>
            <a:ext cx="4922151" cy="260985"/>
          </a:xfrm>
          <a:prstGeom prst="rect">
            <a:avLst/>
          </a:prstGeom>
        </p:spPr>
        <p:txBody>
          <a:bodyPr anchor="t" rtlCol="false" tIns="0" lIns="0" bIns="0" rIns="0">
            <a:spAutoFit/>
          </a:bodyPr>
          <a:lstStyle/>
          <a:p>
            <a:pPr algn="l">
              <a:lnSpc>
                <a:spcPts val="2070"/>
              </a:lnSpc>
            </a:pPr>
            <a:r>
              <a:rPr lang="en-US" sz="1500">
                <a:solidFill>
                  <a:srgbClr val="000000"/>
                </a:solidFill>
                <a:latin typeface="Montserrat Light Bold"/>
              </a:rPr>
              <a:t>annoyed</a:t>
            </a:r>
          </a:p>
        </p:txBody>
      </p:sp>
      <p:sp>
        <p:nvSpPr>
          <p:cNvPr name="TextBox 23" id="23"/>
          <p:cNvSpPr txBox="true"/>
          <p:nvPr/>
        </p:nvSpPr>
        <p:spPr>
          <a:xfrm rot="0">
            <a:off x="13548635" y="7626025"/>
            <a:ext cx="4922151" cy="260985"/>
          </a:xfrm>
          <a:prstGeom prst="rect">
            <a:avLst/>
          </a:prstGeom>
        </p:spPr>
        <p:txBody>
          <a:bodyPr anchor="t" rtlCol="false" tIns="0" lIns="0" bIns="0" rIns="0">
            <a:spAutoFit/>
          </a:bodyPr>
          <a:lstStyle/>
          <a:p>
            <a:pPr algn="l">
              <a:lnSpc>
                <a:spcPts val="2070"/>
              </a:lnSpc>
            </a:pPr>
            <a:r>
              <a:rPr lang="en-US" sz="1500">
                <a:solidFill>
                  <a:srgbClr val="000000"/>
                </a:solidFill>
                <a:latin typeface="Montserrat Light Bold"/>
              </a:rPr>
              <a:t>disappointed</a:t>
            </a:r>
          </a:p>
        </p:txBody>
      </p:sp>
      <p:sp>
        <p:nvSpPr>
          <p:cNvPr name="TextBox 24" id="24"/>
          <p:cNvSpPr txBox="true"/>
          <p:nvPr/>
        </p:nvSpPr>
        <p:spPr>
          <a:xfrm rot="0">
            <a:off x="13994881" y="7269790"/>
            <a:ext cx="4922151" cy="260985"/>
          </a:xfrm>
          <a:prstGeom prst="rect">
            <a:avLst/>
          </a:prstGeom>
        </p:spPr>
        <p:txBody>
          <a:bodyPr anchor="t" rtlCol="false" tIns="0" lIns="0" bIns="0" rIns="0">
            <a:spAutoFit/>
          </a:bodyPr>
          <a:lstStyle/>
          <a:p>
            <a:pPr algn="l">
              <a:lnSpc>
                <a:spcPts val="2070"/>
              </a:lnSpc>
            </a:pPr>
            <a:r>
              <a:rPr lang="en-US" sz="1500">
                <a:solidFill>
                  <a:srgbClr val="000000"/>
                </a:solidFill>
                <a:latin typeface="Montserrat Light Bold"/>
              </a:rPr>
              <a:t>exhausted</a:t>
            </a:r>
          </a:p>
        </p:txBody>
      </p:sp>
      <p:sp>
        <p:nvSpPr>
          <p:cNvPr name="TextBox 25" id="25"/>
          <p:cNvSpPr txBox="true"/>
          <p:nvPr/>
        </p:nvSpPr>
        <p:spPr>
          <a:xfrm rot="0">
            <a:off x="13713041" y="8077510"/>
            <a:ext cx="4922151" cy="260985"/>
          </a:xfrm>
          <a:prstGeom prst="rect">
            <a:avLst/>
          </a:prstGeom>
        </p:spPr>
        <p:txBody>
          <a:bodyPr anchor="t" rtlCol="false" tIns="0" lIns="0" bIns="0" rIns="0">
            <a:spAutoFit/>
          </a:bodyPr>
          <a:lstStyle/>
          <a:p>
            <a:pPr algn="l">
              <a:lnSpc>
                <a:spcPts val="2070"/>
              </a:lnSpc>
            </a:pPr>
            <a:r>
              <a:rPr lang="en-US" sz="1500">
                <a:solidFill>
                  <a:srgbClr val="000000"/>
                </a:solidFill>
                <a:latin typeface="Montserrat Light Bold"/>
              </a:rPr>
              <a:t>insecure</a:t>
            </a:r>
          </a:p>
        </p:txBody>
      </p:sp>
      <p:grpSp>
        <p:nvGrpSpPr>
          <p:cNvPr name="Group 26" id="26"/>
          <p:cNvGrpSpPr/>
          <p:nvPr/>
        </p:nvGrpSpPr>
        <p:grpSpPr>
          <a:xfrm rot="0">
            <a:off x="371075" y="3542873"/>
            <a:ext cx="10014690" cy="4443619"/>
            <a:chOff x="0" y="0"/>
            <a:chExt cx="2637614" cy="1170336"/>
          </a:xfrm>
        </p:grpSpPr>
        <p:sp>
          <p:nvSpPr>
            <p:cNvPr name="Freeform 27" id="27"/>
            <p:cNvSpPr/>
            <p:nvPr/>
          </p:nvSpPr>
          <p:spPr>
            <a:xfrm flipH="false" flipV="false" rot="0">
              <a:off x="0" y="0"/>
              <a:ext cx="2637614" cy="1170336"/>
            </a:xfrm>
            <a:custGeom>
              <a:avLst/>
              <a:gdLst/>
              <a:ahLst/>
              <a:cxnLst/>
              <a:rect r="r" b="b" t="t" l="l"/>
              <a:pathLst>
                <a:path h="1170336" w="2637614">
                  <a:moveTo>
                    <a:pt x="19326" y="0"/>
                  </a:moveTo>
                  <a:lnTo>
                    <a:pt x="2618287" y="0"/>
                  </a:lnTo>
                  <a:cubicBezTo>
                    <a:pt x="2628961" y="0"/>
                    <a:pt x="2637614" y="8653"/>
                    <a:pt x="2637614" y="19326"/>
                  </a:cubicBezTo>
                  <a:lnTo>
                    <a:pt x="2637614" y="1151009"/>
                  </a:lnTo>
                  <a:cubicBezTo>
                    <a:pt x="2637614" y="1161683"/>
                    <a:pt x="2628961" y="1170336"/>
                    <a:pt x="2618287" y="1170336"/>
                  </a:cubicBezTo>
                  <a:lnTo>
                    <a:pt x="19326" y="1170336"/>
                  </a:lnTo>
                  <a:cubicBezTo>
                    <a:pt x="8653" y="1170336"/>
                    <a:pt x="0" y="1161683"/>
                    <a:pt x="0" y="1151009"/>
                  </a:cubicBezTo>
                  <a:lnTo>
                    <a:pt x="0" y="19326"/>
                  </a:lnTo>
                  <a:cubicBezTo>
                    <a:pt x="0" y="8653"/>
                    <a:pt x="8653" y="0"/>
                    <a:pt x="19326" y="0"/>
                  </a:cubicBezTo>
                  <a:close/>
                </a:path>
              </a:pathLst>
            </a:custGeom>
            <a:solidFill>
              <a:srgbClr val="FF914D"/>
            </a:solidFill>
          </p:spPr>
        </p:sp>
        <p:sp>
          <p:nvSpPr>
            <p:cNvPr name="TextBox 28" id="28"/>
            <p:cNvSpPr txBox="true"/>
            <p:nvPr/>
          </p:nvSpPr>
          <p:spPr>
            <a:xfrm>
              <a:off x="0" y="-38100"/>
              <a:ext cx="2637614" cy="1208436"/>
            </a:xfrm>
            <a:prstGeom prst="rect">
              <a:avLst/>
            </a:prstGeom>
          </p:spPr>
          <p:txBody>
            <a:bodyPr anchor="ctr" rtlCol="false" tIns="50800" lIns="50800" bIns="50800" rIns="50800"/>
            <a:lstStyle/>
            <a:p>
              <a:pPr algn="ctr">
                <a:lnSpc>
                  <a:spcPts val="2659"/>
                </a:lnSpc>
              </a:pPr>
            </a:p>
          </p:txBody>
        </p:sp>
      </p:grpSp>
      <p:sp>
        <p:nvSpPr>
          <p:cNvPr name="TextBox 29" id="29"/>
          <p:cNvSpPr txBox="true"/>
          <p:nvPr/>
        </p:nvSpPr>
        <p:spPr>
          <a:xfrm rot="0">
            <a:off x="704693" y="3674286"/>
            <a:ext cx="9347454" cy="5060970"/>
          </a:xfrm>
          <a:prstGeom prst="rect">
            <a:avLst/>
          </a:prstGeom>
        </p:spPr>
        <p:txBody>
          <a:bodyPr anchor="t" rtlCol="false" tIns="0" lIns="0" bIns="0" rIns="0">
            <a:spAutoFit/>
          </a:bodyPr>
          <a:lstStyle/>
          <a:p>
            <a:pPr>
              <a:lnSpc>
                <a:spcPts val="3759"/>
              </a:lnSpc>
            </a:pPr>
            <a:r>
              <a:rPr lang="en-US" sz="2123">
                <a:solidFill>
                  <a:srgbClr val="FFFFFF"/>
                </a:solidFill>
                <a:latin typeface="Poppins"/>
              </a:rPr>
              <a:t>This is how anger works. Often when we are angry, there are other emotions hidden under the surface. </a:t>
            </a:r>
          </a:p>
          <a:p>
            <a:pPr>
              <a:lnSpc>
                <a:spcPts val="3759"/>
              </a:lnSpc>
            </a:pPr>
            <a:r>
              <a:rPr lang="en-US" sz="2123">
                <a:solidFill>
                  <a:srgbClr val="FFFFFF"/>
                </a:solidFill>
                <a:latin typeface="Poppins"/>
              </a:rPr>
              <a:t>If you are experiencing anger, you need to stop and reconsider why you might be feeling this way. </a:t>
            </a:r>
          </a:p>
          <a:p>
            <a:pPr marL="458519" indent="-229259" lvl="1">
              <a:lnSpc>
                <a:spcPts val="3759"/>
              </a:lnSpc>
              <a:buFont typeface="Arial"/>
              <a:buChar char="•"/>
            </a:pPr>
            <a:r>
              <a:rPr lang="en-US" sz="2123">
                <a:solidFill>
                  <a:srgbClr val="FFFFFF"/>
                </a:solidFill>
                <a:latin typeface="Poppins"/>
              </a:rPr>
              <a:t>Talk it out, with yourself! Try to apply a hopeful, “Growth Mindset”- you can change your own attitude and outlook.</a:t>
            </a:r>
          </a:p>
          <a:p>
            <a:pPr marL="458519" indent="-229259" lvl="1">
              <a:lnSpc>
                <a:spcPts val="3759"/>
              </a:lnSpc>
              <a:buFont typeface="Arial"/>
              <a:buChar char="•"/>
            </a:pPr>
            <a:r>
              <a:rPr lang="en-US" sz="2123">
                <a:solidFill>
                  <a:srgbClr val="FFFFFF"/>
                </a:solidFill>
                <a:latin typeface="Poppins"/>
              </a:rPr>
              <a:t>Consider other reasons for behaviors or situations. </a:t>
            </a:r>
          </a:p>
          <a:p>
            <a:pPr marL="458519" indent="-229259" lvl="1">
              <a:lnSpc>
                <a:spcPts val="3759"/>
              </a:lnSpc>
              <a:buFont typeface="Arial"/>
              <a:buChar char="•"/>
            </a:pPr>
            <a:r>
              <a:rPr lang="en-US" sz="2123">
                <a:solidFill>
                  <a:srgbClr val="FFFFFF"/>
                </a:solidFill>
                <a:latin typeface="Poppins"/>
              </a:rPr>
              <a:t>Make active efforts to improve your own mood.</a:t>
            </a:r>
          </a:p>
          <a:p>
            <a:pPr>
              <a:lnSpc>
                <a:spcPts val="3759"/>
              </a:lnSpc>
            </a:pPr>
          </a:p>
          <a:p>
            <a:pPr>
              <a:lnSpc>
                <a:spcPts val="3115"/>
              </a:lnSpc>
            </a:pPr>
          </a:p>
          <a:p>
            <a:pPr algn="ctr">
              <a:lnSpc>
                <a:spcPts val="3115"/>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0"/>
            </a:blip>
            <a:stretch>
              <a:fillRect l="0" t="-20816" r="-3049" b="-20007"/>
            </a:stretch>
          </a:blipFill>
        </p:spPr>
      </p:sp>
      <p:grpSp>
        <p:nvGrpSpPr>
          <p:cNvPr name="Group 3" id="3"/>
          <p:cNvGrpSpPr/>
          <p:nvPr/>
        </p:nvGrpSpPr>
        <p:grpSpPr>
          <a:xfrm rot="0">
            <a:off x="1320555" y="3332565"/>
            <a:ext cx="8697203" cy="1755970"/>
            <a:chOff x="0" y="0"/>
            <a:chExt cx="2290621" cy="462478"/>
          </a:xfrm>
        </p:grpSpPr>
        <p:sp>
          <p:nvSpPr>
            <p:cNvPr name="Freeform 4" id="4"/>
            <p:cNvSpPr/>
            <p:nvPr/>
          </p:nvSpPr>
          <p:spPr>
            <a:xfrm flipH="false" flipV="false" rot="0">
              <a:off x="0" y="0"/>
              <a:ext cx="2290621" cy="462478"/>
            </a:xfrm>
            <a:custGeom>
              <a:avLst/>
              <a:gdLst/>
              <a:ahLst/>
              <a:cxnLst/>
              <a:rect r="r" b="b" t="t" l="l"/>
              <a:pathLst>
                <a:path h="462478" w="2290621">
                  <a:moveTo>
                    <a:pt x="22254" y="0"/>
                  </a:moveTo>
                  <a:lnTo>
                    <a:pt x="2268367" y="0"/>
                  </a:lnTo>
                  <a:cubicBezTo>
                    <a:pt x="2274269" y="0"/>
                    <a:pt x="2279930" y="2345"/>
                    <a:pt x="2284103" y="6518"/>
                  </a:cubicBezTo>
                  <a:cubicBezTo>
                    <a:pt x="2288277" y="10692"/>
                    <a:pt x="2290621" y="16352"/>
                    <a:pt x="2290621" y="22254"/>
                  </a:cubicBezTo>
                  <a:lnTo>
                    <a:pt x="2290621" y="440224"/>
                  </a:lnTo>
                  <a:cubicBezTo>
                    <a:pt x="2290621" y="446126"/>
                    <a:pt x="2288277" y="451786"/>
                    <a:pt x="2284103" y="455960"/>
                  </a:cubicBezTo>
                  <a:cubicBezTo>
                    <a:pt x="2279930" y="460133"/>
                    <a:pt x="2274269" y="462478"/>
                    <a:pt x="2268367" y="462478"/>
                  </a:cubicBezTo>
                  <a:lnTo>
                    <a:pt x="22254" y="462478"/>
                  </a:lnTo>
                  <a:cubicBezTo>
                    <a:pt x="16352" y="462478"/>
                    <a:pt x="10692" y="460133"/>
                    <a:pt x="6518" y="455960"/>
                  </a:cubicBezTo>
                  <a:cubicBezTo>
                    <a:pt x="2345" y="451786"/>
                    <a:pt x="0" y="446126"/>
                    <a:pt x="0" y="440224"/>
                  </a:cubicBezTo>
                  <a:lnTo>
                    <a:pt x="0" y="22254"/>
                  </a:lnTo>
                  <a:cubicBezTo>
                    <a:pt x="0" y="16352"/>
                    <a:pt x="2345" y="10692"/>
                    <a:pt x="6518" y="6518"/>
                  </a:cubicBezTo>
                  <a:cubicBezTo>
                    <a:pt x="10692" y="2345"/>
                    <a:pt x="16352" y="0"/>
                    <a:pt x="22254" y="0"/>
                  </a:cubicBezTo>
                  <a:close/>
                </a:path>
              </a:pathLst>
            </a:custGeom>
            <a:solidFill>
              <a:srgbClr val="38B6FF"/>
            </a:solidFill>
          </p:spPr>
        </p:sp>
        <p:sp>
          <p:nvSpPr>
            <p:cNvPr name="TextBox 5" id="5"/>
            <p:cNvSpPr txBox="true"/>
            <p:nvPr/>
          </p:nvSpPr>
          <p:spPr>
            <a:xfrm>
              <a:off x="0" y="-38100"/>
              <a:ext cx="2290621" cy="500578"/>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1320555" y="5289160"/>
            <a:ext cx="8697203" cy="3681872"/>
            <a:chOff x="0" y="0"/>
            <a:chExt cx="2290621" cy="969711"/>
          </a:xfrm>
        </p:grpSpPr>
        <p:sp>
          <p:nvSpPr>
            <p:cNvPr name="Freeform 7" id="7"/>
            <p:cNvSpPr/>
            <p:nvPr/>
          </p:nvSpPr>
          <p:spPr>
            <a:xfrm flipH="false" flipV="false" rot="0">
              <a:off x="0" y="0"/>
              <a:ext cx="2290621" cy="969711"/>
            </a:xfrm>
            <a:custGeom>
              <a:avLst/>
              <a:gdLst/>
              <a:ahLst/>
              <a:cxnLst/>
              <a:rect r="r" b="b" t="t" l="l"/>
              <a:pathLst>
                <a:path h="969711" w="2290621">
                  <a:moveTo>
                    <a:pt x="22254" y="0"/>
                  </a:moveTo>
                  <a:lnTo>
                    <a:pt x="2268367" y="0"/>
                  </a:lnTo>
                  <a:cubicBezTo>
                    <a:pt x="2274269" y="0"/>
                    <a:pt x="2279930" y="2345"/>
                    <a:pt x="2284103" y="6518"/>
                  </a:cubicBezTo>
                  <a:cubicBezTo>
                    <a:pt x="2288277" y="10692"/>
                    <a:pt x="2290621" y="16352"/>
                    <a:pt x="2290621" y="22254"/>
                  </a:cubicBezTo>
                  <a:lnTo>
                    <a:pt x="2290621" y="947457"/>
                  </a:lnTo>
                  <a:cubicBezTo>
                    <a:pt x="2290621" y="953359"/>
                    <a:pt x="2288277" y="959020"/>
                    <a:pt x="2284103" y="963193"/>
                  </a:cubicBezTo>
                  <a:cubicBezTo>
                    <a:pt x="2279930" y="967367"/>
                    <a:pt x="2274269" y="969711"/>
                    <a:pt x="2268367" y="969711"/>
                  </a:cubicBezTo>
                  <a:lnTo>
                    <a:pt x="22254" y="969711"/>
                  </a:lnTo>
                  <a:cubicBezTo>
                    <a:pt x="16352" y="969711"/>
                    <a:pt x="10692" y="967367"/>
                    <a:pt x="6518" y="963193"/>
                  </a:cubicBezTo>
                  <a:cubicBezTo>
                    <a:pt x="2345" y="959020"/>
                    <a:pt x="0" y="953359"/>
                    <a:pt x="0" y="947457"/>
                  </a:cubicBezTo>
                  <a:lnTo>
                    <a:pt x="0" y="22254"/>
                  </a:lnTo>
                  <a:cubicBezTo>
                    <a:pt x="0" y="16352"/>
                    <a:pt x="2345" y="10692"/>
                    <a:pt x="6518" y="6518"/>
                  </a:cubicBezTo>
                  <a:cubicBezTo>
                    <a:pt x="10692" y="2345"/>
                    <a:pt x="16352" y="0"/>
                    <a:pt x="22254" y="0"/>
                  </a:cubicBezTo>
                  <a:close/>
                </a:path>
              </a:pathLst>
            </a:custGeom>
            <a:solidFill>
              <a:srgbClr val="FF914D"/>
            </a:solidFill>
          </p:spPr>
        </p:sp>
        <p:sp>
          <p:nvSpPr>
            <p:cNvPr name="TextBox 8" id="8"/>
            <p:cNvSpPr txBox="true"/>
            <p:nvPr/>
          </p:nvSpPr>
          <p:spPr>
            <a:xfrm>
              <a:off x="0" y="-38100"/>
              <a:ext cx="2290621" cy="1007811"/>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713112">
            <a:off x="5480258" y="1179247"/>
            <a:ext cx="1639169" cy="1702374"/>
          </a:xfrm>
          <a:custGeom>
            <a:avLst/>
            <a:gdLst/>
            <a:ahLst/>
            <a:cxnLst/>
            <a:rect r="r" b="b" t="t" l="l"/>
            <a:pathLst>
              <a:path h="1702374" w="1639169">
                <a:moveTo>
                  <a:pt x="0" y="0"/>
                </a:moveTo>
                <a:lnTo>
                  <a:pt x="1639169" y="0"/>
                </a:lnTo>
                <a:lnTo>
                  <a:pt x="1639169" y="1702374"/>
                </a:lnTo>
                <a:lnTo>
                  <a:pt x="0" y="17023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11127980" y="3543944"/>
            <a:ext cx="5092109" cy="5275347"/>
            <a:chOff x="0" y="0"/>
            <a:chExt cx="1917612" cy="1986617"/>
          </a:xfrm>
        </p:grpSpPr>
        <p:sp>
          <p:nvSpPr>
            <p:cNvPr name="Freeform 11" id="11"/>
            <p:cNvSpPr/>
            <p:nvPr/>
          </p:nvSpPr>
          <p:spPr>
            <a:xfrm flipH="false" flipV="false" rot="0">
              <a:off x="0" y="0"/>
              <a:ext cx="1917612" cy="1986617"/>
            </a:xfrm>
            <a:custGeom>
              <a:avLst/>
              <a:gdLst/>
              <a:ahLst/>
              <a:cxnLst/>
              <a:rect r="r" b="b" t="t" l="l"/>
              <a:pathLst>
                <a:path h="1986617" w="1917612">
                  <a:moveTo>
                    <a:pt x="38009" y="0"/>
                  </a:moveTo>
                  <a:lnTo>
                    <a:pt x="1879603" y="0"/>
                  </a:lnTo>
                  <a:cubicBezTo>
                    <a:pt x="1889684" y="0"/>
                    <a:pt x="1899352" y="4005"/>
                    <a:pt x="1906480" y="11133"/>
                  </a:cubicBezTo>
                  <a:cubicBezTo>
                    <a:pt x="1913608" y="18261"/>
                    <a:pt x="1917612" y="27929"/>
                    <a:pt x="1917612" y="38009"/>
                  </a:cubicBezTo>
                  <a:lnTo>
                    <a:pt x="1917612" y="1948608"/>
                  </a:lnTo>
                  <a:cubicBezTo>
                    <a:pt x="1917612" y="1969600"/>
                    <a:pt x="1900595" y="1986617"/>
                    <a:pt x="1879603" y="1986617"/>
                  </a:cubicBezTo>
                  <a:lnTo>
                    <a:pt x="38009" y="1986617"/>
                  </a:lnTo>
                  <a:cubicBezTo>
                    <a:pt x="17017" y="1986617"/>
                    <a:pt x="0" y="1969600"/>
                    <a:pt x="0" y="1948608"/>
                  </a:cubicBezTo>
                  <a:lnTo>
                    <a:pt x="0" y="38009"/>
                  </a:lnTo>
                  <a:cubicBezTo>
                    <a:pt x="0" y="27929"/>
                    <a:pt x="4005" y="18261"/>
                    <a:pt x="11133" y="11133"/>
                  </a:cubicBezTo>
                  <a:cubicBezTo>
                    <a:pt x="18261" y="4005"/>
                    <a:pt x="27929" y="0"/>
                    <a:pt x="38009" y="0"/>
                  </a:cubicBezTo>
                  <a:close/>
                </a:path>
              </a:pathLst>
            </a:custGeom>
            <a:solidFill>
              <a:srgbClr val="FF914D"/>
            </a:solidFill>
          </p:spPr>
        </p:sp>
        <p:sp>
          <p:nvSpPr>
            <p:cNvPr name="TextBox 12" id="12"/>
            <p:cNvSpPr txBox="true"/>
            <p:nvPr/>
          </p:nvSpPr>
          <p:spPr>
            <a:xfrm>
              <a:off x="0" y="-38100"/>
              <a:ext cx="1917612" cy="2024717"/>
            </a:xfrm>
            <a:prstGeom prst="rect">
              <a:avLst/>
            </a:prstGeom>
          </p:spPr>
          <p:txBody>
            <a:bodyPr anchor="ctr" rtlCol="false" tIns="50800" lIns="50800" bIns="50800" rIns="50800"/>
            <a:lstStyle/>
            <a:p>
              <a:pPr algn="ctr">
                <a:lnSpc>
                  <a:spcPts val="2659"/>
                </a:lnSpc>
              </a:pPr>
            </a:p>
          </p:txBody>
        </p:sp>
      </p:grpSp>
      <p:sp>
        <p:nvSpPr>
          <p:cNvPr name="Freeform 13" id="13">
            <a:hlinkClick r:id="rId7" tooltip="https://www.youtube.com/watch?v=esAUQW8w1Ww&amp;list=PLBsUra9Uf_EwCiax9yVKqxCyAICGqrBQy&amp;index=2"/>
          </p:cNvPr>
          <p:cNvSpPr/>
          <p:nvPr/>
        </p:nvSpPr>
        <p:spPr>
          <a:xfrm flipH="false" flipV="false" rot="0">
            <a:off x="11449887" y="3997065"/>
            <a:ext cx="1251357" cy="1262403"/>
          </a:xfrm>
          <a:custGeom>
            <a:avLst/>
            <a:gdLst/>
            <a:ahLst/>
            <a:cxnLst/>
            <a:rect r="r" b="b" t="t" l="l"/>
            <a:pathLst>
              <a:path h="1262403" w="1251357">
                <a:moveTo>
                  <a:pt x="0" y="0"/>
                </a:moveTo>
                <a:lnTo>
                  <a:pt x="1251358" y="0"/>
                </a:lnTo>
                <a:lnTo>
                  <a:pt x="1251358" y="1262403"/>
                </a:lnTo>
                <a:lnTo>
                  <a:pt x="0" y="126240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4" id="14"/>
          <p:cNvSpPr txBox="true"/>
          <p:nvPr/>
        </p:nvSpPr>
        <p:spPr>
          <a:xfrm rot="0">
            <a:off x="1320555" y="1680734"/>
            <a:ext cx="7490822" cy="1208405"/>
          </a:xfrm>
          <a:prstGeom prst="rect">
            <a:avLst/>
          </a:prstGeom>
        </p:spPr>
        <p:txBody>
          <a:bodyPr anchor="t" rtlCol="false" tIns="0" lIns="0" bIns="0" rIns="0">
            <a:spAutoFit/>
          </a:bodyPr>
          <a:lstStyle/>
          <a:p>
            <a:pPr>
              <a:lnSpc>
                <a:spcPts val="8560"/>
              </a:lnSpc>
            </a:pPr>
            <a:r>
              <a:rPr lang="en-US" sz="8000">
                <a:solidFill>
                  <a:srgbClr val="000000"/>
                </a:solidFill>
                <a:latin typeface="Bryndan Write"/>
              </a:rPr>
              <a:t>Empathy</a:t>
            </a:r>
          </a:p>
        </p:txBody>
      </p:sp>
      <p:sp>
        <p:nvSpPr>
          <p:cNvPr name="TextBox 15" id="15"/>
          <p:cNvSpPr txBox="true"/>
          <p:nvPr/>
        </p:nvSpPr>
        <p:spPr>
          <a:xfrm rot="0">
            <a:off x="1740862" y="5259985"/>
            <a:ext cx="7856590" cy="5707000"/>
          </a:xfrm>
          <a:prstGeom prst="rect">
            <a:avLst/>
          </a:prstGeom>
        </p:spPr>
        <p:txBody>
          <a:bodyPr anchor="t" rtlCol="false" tIns="0" lIns="0" bIns="0" rIns="0">
            <a:spAutoFit/>
          </a:bodyPr>
          <a:lstStyle/>
          <a:p>
            <a:pPr>
              <a:lnSpc>
                <a:spcPts val="5309"/>
              </a:lnSpc>
            </a:pPr>
            <a:r>
              <a:rPr lang="en-US" sz="2999">
                <a:solidFill>
                  <a:srgbClr val="FFFFFF"/>
                </a:solidFill>
                <a:latin typeface="Poppins"/>
              </a:rPr>
              <a:t>Reconsider before responding. </a:t>
            </a:r>
          </a:p>
          <a:p>
            <a:pPr>
              <a:lnSpc>
                <a:spcPts val="3894"/>
              </a:lnSpc>
            </a:pPr>
            <a:r>
              <a:rPr lang="en-US" sz="2200">
                <a:solidFill>
                  <a:srgbClr val="FFFFFF"/>
                </a:solidFill>
                <a:latin typeface="Poppins"/>
              </a:rPr>
              <a:t>This strategy is a cognitive process that influences your feelings and how you express them. It helps regulate emotional responses by changing how a person thinks about a behavior or situation before reacting. Learning this skill is key to being able to give second chances to yourself and others.</a:t>
            </a:r>
          </a:p>
          <a:p>
            <a:pPr>
              <a:lnSpc>
                <a:spcPts val="5309"/>
              </a:lnSpc>
            </a:pPr>
          </a:p>
          <a:p>
            <a:pPr algn="ctr">
              <a:lnSpc>
                <a:spcPts val="5309"/>
              </a:lnSpc>
            </a:pPr>
          </a:p>
          <a:p>
            <a:pPr algn="ctr">
              <a:lnSpc>
                <a:spcPts val="6725"/>
              </a:lnSpc>
            </a:pPr>
          </a:p>
        </p:txBody>
      </p:sp>
      <p:sp>
        <p:nvSpPr>
          <p:cNvPr name="TextBox 16" id="16"/>
          <p:cNvSpPr txBox="true"/>
          <p:nvPr/>
        </p:nvSpPr>
        <p:spPr>
          <a:xfrm rot="0">
            <a:off x="1707717" y="3528821"/>
            <a:ext cx="7856590" cy="2153987"/>
          </a:xfrm>
          <a:prstGeom prst="rect">
            <a:avLst/>
          </a:prstGeom>
        </p:spPr>
        <p:txBody>
          <a:bodyPr anchor="t" rtlCol="false" tIns="0" lIns="0" bIns="0" rIns="0">
            <a:spAutoFit/>
          </a:bodyPr>
          <a:lstStyle/>
          <a:p>
            <a:pPr algn="ctr">
              <a:lnSpc>
                <a:spcPts val="9203"/>
              </a:lnSpc>
            </a:pPr>
            <a:r>
              <a:rPr lang="en-US" sz="5199">
                <a:solidFill>
                  <a:srgbClr val="FFFFFF"/>
                </a:solidFill>
                <a:latin typeface="Poppins"/>
              </a:rPr>
              <a:t>Stop and Think</a:t>
            </a:r>
          </a:p>
          <a:p>
            <a:pPr algn="ctr">
              <a:lnSpc>
                <a:spcPts val="7964"/>
              </a:lnSpc>
            </a:pPr>
          </a:p>
        </p:txBody>
      </p:sp>
      <p:sp>
        <p:nvSpPr>
          <p:cNvPr name="TextBox 17" id="17"/>
          <p:cNvSpPr txBox="true"/>
          <p:nvPr/>
        </p:nvSpPr>
        <p:spPr>
          <a:xfrm rot="0">
            <a:off x="12837685" y="3941944"/>
            <a:ext cx="5238899" cy="832741"/>
          </a:xfrm>
          <a:prstGeom prst="rect">
            <a:avLst/>
          </a:prstGeom>
        </p:spPr>
        <p:txBody>
          <a:bodyPr anchor="t" rtlCol="false" tIns="0" lIns="0" bIns="0" rIns="0">
            <a:spAutoFit/>
          </a:bodyPr>
          <a:lstStyle/>
          <a:p>
            <a:pPr>
              <a:lnSpc>
                <a:spcPts val="5986"/>
              </a:lnSpc>
            </a:pPr>
            <a:r>
              <a:rPr lang="en-US" sz="5595">
                <a:solidFill>
                  <a:srgbClr val="000000"/>
                </a:solidFill>
                <a:latin typeface="Bryndan Write"/>
              </a:rPr>
              <a:t>1-2</a:t>
            </a:r>
          </a:p>
        </p:txBody>
      </p:sp>
      <p:sp>
        <p:nvSpPr>
          <p:cNvPr name="Freeform 18" id="18">
            <a:hlinkClick r:id="rId8" tooltip="https://www.youtube.com/watch?v=j0YDE8_jsHk"/>
          </p:cNvPr>
          <p:cNvSpPr/>
          <p:nvPr/>
        </p:nvSpPr>
        <p:spPr>
          <a:xfrm flipH="false" flipV="false" rot="0">
            <a:off x="11449887" y="6561721"/>
            <a:ext cx="1251357" cy="1262403"/>
          </a:xfrm>
          <a:custGeom>
            <a:avLst/>
            <a:gdLst/>
            <a:ahLst/>
            <a:cxnLst/>
            <a:rect r="r" b="b" t="t" l="l"/>
            <a:pathLst>
              <a:path h="1262403" w="1251357">
                <a:moveTo>
                  <a:pt x="0" y="0"/>
                </a:moveTo>
                <a:lnTo>
                  <a:pt x="1251358" y="0"/>
                </a:lnTo>
                <a:lnTo>
                  <a:pt x="1251358" y="1262403"/>
                </a:lnTo>
                <a:lnTo>
                  <a:pt x="0" y="126240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9" id="19"/>
          <p:cNvSpPr txBox="true"/>
          <p:nvPr/>
        </p:nvSpPr>
        <p:spPr>
          <a:xfrm rot="0">
            <a:off x="12837685" y="6506601"/>
            <a:ext cx="5238899" cy="832741"/>
          </a:xfrm>
          <a:prstGeom prst="rect">
            <a:avLst/>
          </a:prstGeom>
        </p:spPr>
        <p:txBody>
          <a:bodyPr anchor="t" rtlCol="false" tIns="0" lIns="0" bIns="0" rIns="0">
            <a:spAutoFit/>
          </a:bodyPr>
          <a:lstStyle/>
          <a:p>
            <a:pPr>
              <a:lnSpc>
                <a:spcPts val="5986"/>
              </a:lnSpc>
            </a:pPr>
            <a:r>
              <a:rPr lang="en-US" sz="5595">
                <a:solidFill>
                  <a:srgbClr val="000000"/>
                </a:solidFill>
                <a:latin typeface="Bryndan Write"/>
              </a:rPr>
              <a:t>3-5</a:t>
            </a:r>
          </a:p>
        </p:txBody>
      </p:sp>
      <p:sp>
        <p:nvSpPr>
          <p:cNvPr name="TextBox 20" id="20"/>
          <p:cNvSpPr txBox="true"/>
          <p:nvPr/>
        </p:nvSpPr>
        <p:spPr>
          <a:xfrm rot="0">
            <a:off x="12837685" y="7205992"/>
            <a:ext cx="4106910" cy="456100"/>
          </a:xfrm>
          <a:prstGeom prst="rect">
            <a:avLst/>
          </a:prstGeom>
        </p:spPr>
        <p:txBody>
          <a:bodyPr anchor="t" rtlCol="false" tIns="0" lIns="0" bIns="0" rIns="0">
            <a:spAutoFit/>
          </a:bodyPr>
          <a:lstStyle/>
          <a:p>
            <a:pPr>
              <a:lnSpc>
                <a:spcPts val="3753"/>
              </a:lnSpc>
            </a:pPr>
            <a:r>
              <a:rPr lang="en-US" sz="2120">
                <a:solidFill>
                  <a:srgbClr val="FFFFFF"/>
                </a:solidFill>
                <a:latin typeface="Poppins"/>
              </a:rPr>
              <a:t>Practice Self Control</a:t>
            </a:r>
          </a:p>
        </p:txBody>
      </p:sp>
      <p:sp>
        <p:nvSpPr>
          <p:cNvPr name="TextBox 21" id="21"/>
          <p:cNvSpPr txBox="true"/>
          <p:nvPr/>
        </p:nvSpPr>
        <p:spPr>
          <a:xfrm rot="0">
            <a:off x="12837685" y="4687400"/>
            <a:ext cx="4106910" cy="456100"/>
          </a:xfrm>
          <a:prstGeom prst="rect">
            <a:avLst/>
          </a:prstGeom>
        </p:spPr>
        <p:txBody>
          <a:bodyPr anchor="t" rtlCol="false" tIns="0" lIns="0" bIns="0" rIns="0">
            <a:spAutoFit/>
          </a:bodyPr>
          <a:lstStyle/>
          <a:p>
            <a:pPr>
              <a:lnSpc>
                <a:spcPts val="3753"/>
              </a:lnSpc>
            </a:pPr>
            <a:r>
              <a:rPr lang="en-US" sz="2120">
                <a:solidFill>
                  <a:srgbClr val="FFFFFF"/>
                </a:solidFill>
                <a:latin typeface="Poppins"/>
              </a:rPr>
              <a:t>Practice Self Control</a:t>
            </a:r>
          </a:p>
        </p:txBody>
      </p:sp>
      <p:sp>
        <p:nvSpPr>
          <p:cNvPr name="TextBox 22" id="22"/>
          <p:cNvSpPr txBox="true"/>
          <p:nvPr/>
        </p:nvSpPr>
        <p:spPr>
          <a:xfrm rot="0">
            <a:off x="11127980" y="2990659"/>
            <a:ext cx="7055253" cy="341906"/>
          </a:xfrm>
          <a:prstGeom prst="rect">
            <a:avLst/>
          </a:prstGeom>
        </p:spPr>
        <p:txBody>
          <a:bodyPr anchor="t" rtlCol="false" tIns="0" lIns="0" bIns="0" rIns="0">
            <a:spAutoFit/>
          </a:bodyPr>
          <a:lstStyle/>
          <a:p>
            <a:pPr>
              <a:lnSpc>
                <a:spcPts val="2819"/>
              </a:lnSpc>
            </a:pPr>
            <a:r>
              <a:rPr lang="en-US" sz="1592">
                <a:solidFill>
                  <a:srgbClr val="000000"/>
                </a:solidFill>
                <a:latin typeface="Poppins"/>
              </a:rPr>
              <a:t>Click on the play button to see the videos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0"/>
            </a:blip>
            <a:stretch>
              <a:fillRect l="0" t="-20816" r="-3049" b="-20007"/>
            </a:stretch>
          </a:blipFill>
        </p:spPr>
      </p:sp>
      <p:grpSp>
        <p:nvGrpSpPr>
          <p:cNvPr name="Group 3" id="3"/>
          <p:cNvGrpSpPr/>
          <p:nvPr/>
        </p:nvGrpSpPr>
        <p:grpSpPr>
          <a:xfrm rot="0">
            <a:off x="10153910" y="374252"/>
            <a:ext cx="6867519" cy="8483954"/>
            <a:chOff x="0" y="0"/>
            <a:chExt cx="1689752" cy="2087475"/>
          </a:xfrm>
        </p:grpSpPr>
        <p:sp>
          <p:nvSpPr>
            <p:cNvPr name="Freeform 4" id="4"/>
            <p:cNvSpPr/>
            <p:nvPr/>
          </p:nvSpPr>
          <p:spPr>
            <a:xfrm flipH="false" flipV="false" rot="0">
              <a:off x="0" y="0"/>
              <a:ext cx="1689752" cy="2087475"/>
            </a:xfrm>
            <a:custGeom>
              <a:avLst/>
              <a:gdLst/>
              <a:ahLst/>
              <a:cxnLst/>
              <a:rect r="r" b="b" t="t" l="l"/>
              <a:pathLst>
                <a:path h="2087475" w="1689752">
                  <a:moveTo>
                    <a:pt x="0" y="0"/>
                  </a:moveTo>
                  <a:lnTo>
                    <a:pt x="1689752" y="0"/>
                  </a:lnTo>
                  <a:lnTo>
                    <a:pt x="1689752" y="2087475"/>
                  </a:lnTo>
                  <a:lnTo>
                    <a:pt x="0" y="2087475"/>
                  </a:lnTo>
                  <a:close/>
                </a:path>
              </a:pathLst>
            </a:custGeom>
            <a:solidFill>
              <a:srgbClr val="000000">
                <a:alpha val="0"/>
              </a:srgbClr>
            </a:solidFill>
            <a:ln w="19050" cap="sq">
              <a:solidFill>
                <a:srgbClr val="000000"/>
              </a:solidFill>
              <a:prstDash val="solid"/>
              <a:miter/>
            </a:ln>
          </p:spPr>
        </p:sp>
        <p:sp>
          <p:nvSpPr>
            <p:cNvPr name="TextBox 5" id="5"/>
            <p:cNvSpPr txBox="true"/>
            <p:nvPr/>
          </p:nvSpPr>
          <p:spPr>
            <a:xfrm>
              <a:off x="0" y="-38100"/>
              <a:ext cx="1689752" cy="2125575"/>
            </a:xfrm>
            <a:prstGeom prst="rect">
              <a:avLst/>
            </a:prstGeom>
          </p:spPr>
          <p:txBody>
            <a:bodyPr anchor="ctr" rtlCol="false" tIns="50800" lIns="50800" bIns="50800" rIns="50800"/>
            <a:lstStyle/>
            <a:p>
              <a:pPr algn="ctr">
                <a:lnSpc>
                  <a:spcPts val="3499"/>
                </a:lnSpc>
              </a:pPr>
            </a:p>
          </p:txBody>
        </p:sp>
      </p:grpSp>
      <p:grpSp>
        <p:nvGrpSpPr>
          <p:cNvPr name="Group 6" id="6"/>
          <p:cNvGrpSpPr/>
          <p:nvPr/>
        </p:nvGrpSpPr>
        <p:grpSpPr>
          <a:xfrm rot="0">
            <a:off x="10379782" y="547628"/>
            <a:ext cx="6415776" cy="8137202"/>
            <a:chOff x="0" y="0"/>
            <a:chExt cx="8554368" cy="10849603"/>
          </a:xfrm>
        </p:grpSpPr>
        <p:pic>
          <p:nvPicPr>
            <p:cNvPr name="Picture 7" id="7"/>
            <p:cNvPicPr>
              <a:picLocks noChangeAspect="true"/>
            </p:cNvPicPr>
            <p:nvPr/>
          </p:nvPicPr>
          <p:blipFill>
            <a:blip r:embed="rId3"/>
            <a:srcRect l="3333" t="15681" r="2644" b="4818"/>
            <a:stretch>
              <a:fillRect/>
            </a:stretch>
          </p:blipFill>
          <p:spPr>
            <a:xfrm flipH="false" flipV="false">
              <a:off x="0" y="0"/>
              <a:ext cx="8554368" cy="10849603"/>
            </a:xfrm>
            <a:prstGeom prst="rect">
              <a:avLst/>
            </a:prstGeom>
          </p:spPr>
        </p:pic>
      </p:grpSp>
      <p:sp>
        <p:nvSpPr>
          <p:cNvPr name="Freeform 8" id="8"/>
          <p:cNvSpPr/>
          <p:nvPr/>
        </p:nvSpPr>
        <p:spPr>
          <a:xfrm flipH="false" flipV="false" rot="0">
            <a:off x="1576762" y="828716"/>
            <a:ext cx="749536" cy="952066"/>
          </a:xfrm>
          <a:custGeom>
            <a:avLst/>
            <a:gdLst/>
            <a:ahLst/>
            <a:cxnLst/>
            <a:rect r="r" b="b" t="t" l="l"/>
            <a:pathLst>
              <a:path h="952066" w="749536">
                <a:moveTo>
                  <a:pt x="0" y="0"/>
                </a:moveTo>
                <a:lnTo>
                  <a:pt x="749535" y="0"/>
                </a:lnTo>
                <a:lnTo>
                  <a:pt x="749535" y="952066"/>
                </a:lnTo>
                <a:lnTo>
                  <a:pt x="0" y="9520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2082410" y="1654195"/>
            <a:ext cx="473665" cy="601653"/>
          </a:xfrm>
          <a:custGeom>
            <a:avLst/>
            <a:gdLst/>
            <a:ahLst/>
            <a:cxnLst/>
            <a:rect r="r" b="b" t="t" l="l"/>
            <a:pathLst>
              <a:path h="601653" w="473665">
                <a:moveTo>
                  <a:pt x="0" y="0"/>
                </a:moveTo>
                <a:lnTo>
                  <a:pt x="473665" y="0"/>
                </a:lnTo>
                <a:lnTo>
                  <a:pt x="473665" y="601653"/>
                </a:lnTo>
                <a:lnTo>
                  <a:pt x="0" y="6016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9015240" y="6066800"/>
            <a:ext cx="2334490" cy="1625654"/>
          </a:xfrm>
          <a:custGeom>
            <a:avLst/>
            <a:gdLst/>
            <a:ahLst/>
            <a:cxnLst/>
            <a:rect r="r" b="b" t="t" l="l"/>
            <a:pathLst>
              <a:path h="1625654" w="2334490">
                <a:moveTo>
                  <a:pt x="0" y="0"/>
                </a:moveTo>
                <a:lnTo>
                  <a:pt x="2334490" y="0"/>
                </a:lnTo>
                <a:lnTo>
                  <a:pt x="2334490" y="1625654"/>
                </a:lnTo>
                <a:lnTo>
                  <a:pt x="0" y="162565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1166537" y="7902004"/>
            <a:ext cx="21946393" cy="7897028"/>
          </a:xfrm>
          <a:custGeom>
            <a:avLst/>
            <a:gdLst/>
            <a:ahLst/>
            <a:cxnLst/>
            <a:rect r="r" b="b" t="t" l="l"/>
            <a:pathLst>
              <a:path h="7897028" w="21946393">
                <a:moveTo>
                  <a:pt x="0" y="0"/>
                </a:moveTo>
                <a:lnTo>
                  <a:pt x="21946393" y="0"/>
                </a:lnTo>
                <a:lnTo>
                  <a:pt x="21946393" y="7897028"/>
                </a:lnTo>
                <a:lnTo>
                  <a:pt x="0" y="7897028"/>
                </a:lnTo>
                <a:lnTo>
                  <a:pt x="0" y="0"/>
                </a:lnTo>
                <a:close/>
              </a:path>
            </a:pathLst>
          </a:custGeom>
          <a:blipFill>
            <a:blip r:embed="rId8"/>
            <a:stretch>
              <a:fillRect l="0" t="0" r="0" b="0"/>
            </a:stretch>
          </a:blipFill>
        </p:spPr>
      </p:sp>
      <p:sp>
        <p:nvSpPr>
          <p:cNvPr name="TextBox 12" id="12"/>
          <p:cNvSpPr txBox="true"/>
          <p:nvPr/>
        </p:nvSpPr>
        <p:spPr>
          <a:xfrm rot="0">
            <a:off x="2938985" y="766773"/>
            <a:ext cx="7736244" cy="1489075"/>
          </a:xfrm>
          <a:prstGeom prst="rect">
            <a:avLst/>
          </a:prstGeom>
        </p:spPr>
        <p:txBody>
          <a:bodyPr anchor="t" rtlCol="false" tIns="0" lIns="0" bIns="0" rIns="0">
            <a:spAutoFit/>
          </a:bodyPr>
          <a:lstStyle/>
          <a:p>
            <a:pPr>
              <a:lnSpc>
                <a:spcPts val="10699"/>
              </a:lnSpc>
            </a:pPr>
            <a:r>
              <a:rPr lang="en-US" sz="9999">
                <a:solidFill>
                  <a:srgbClr val="000000"/>
                </a:solidFill>
                <a:latin typeface="Bryndan Write"/>
              </a:rPr>
              <a:t>Key Phrases</a:t>
            </a:r>
          </a:p>
        </p:txBody>
      </p:sp>
      <p:sp>
        <p:nvSpPr>
          <p:cNvPr name="TextBox 13" id="13"/>
          <p:cNvSpPr txBox="true"/>
          <p:nvPr/>
        </p:nvSpPr>
        <p:spPr>
          <a:xfrm rot="0">
            <a:off x="1951529" y="3281083"/>
            <a:ext cx="8918375" cy="4506072"/>
          </a:xfrm>
          <a:prstGeom prst="rect">
            <a:avLst/>
          </a:prstGeom>
        </p:spPr>
        <p:txBody>
          <a:bodyPr anchor="t" rtlCol="false" tIns="0" lIns="0" bIns="0" rIns="0">
            <a:spAutoFit/>
          </a:bodyPr>
          <a:lstStyle/>
          <a:p>
            <a:pPr marL="545833" indent="-272916" lvl="1">
              <a:lnSpc>
                <a:spcPts val="4474"/>
              </a:lnSpc>
              <a:buFont typeface="Arial"/>
              <a:buChar char="•"/>
            </a:pPr>
            <a:r>
              <a:rPr lang="en-US" sz="2528">
                <a:solidFill>
                  <a:srgbClr val="000000"/>
                </a:solidFill>
                <a:latin typeface="Poppins"/>
              </a:rPr>
              <a:t>Reconsider before responding</a:t>
            </a:r>
          </a:p>
          <a:p>
            <a:pPr marL="545833" indent="-272916" lvl="1">
              <a:lnSpc>
                <a:spcPts val="4474"/>
              </a:lnSpc>
              <a:buFont typeface="Arial"/>
              <a:buChar char="•"/>
            </a:pPr>
            <a:r>
              <a:rPr lang="en-US" sz="2528">
                <a:solidFill>
                  <a:srgbClr val="000000"/>
                </a:solidFill>
                <a:latin typeface="Poppins"/>
              </a:rPr>
              <a:t>Stop and think</a:t>
            </a:r>
          </a:p>
          <a:p>
            <a:pPr marL="545833" indent="-272916" lvl="1">
              <a:lnSpc>
                <a:spcPts val="4474"/>
              </a:lnSpc>
              <a:buFont typeface="Arial"/>
              <a:buChar char="•"/>
            </a:pPr>
            <a:r>
              <a:rPr lang="en-US" sz="2528">
                <a:solidFill>
                  <a:srgbClr val="000000"/>
                </a:solidFill>
                <a:latin typeface="Poppins"/>
              </a:rPr>
              <a:t>Show empathy</a:t>
            </a:r>
          </a:p>
          <a:p>
            <a:pPr marL="545833" indent="-272916" lvl="1">
              <a:lnSpc>
                <a:spcPts val="4474"/>
              </a:lnSpc>
              <a:buFont typeface="Arial"/>
              <a:buChar char="•"/>
            </a:pPr>
            <a:r>
              <a:rPr lang="en-US" sz="2528">
                <a:solidFill>
                  <a:srgbClr val="000000"/>
                </a:solidFill>
                <a:latin typeface="Poppins"/>
              </a:rPr>
              <a:t>Give second chances</a:t>
            </a:r>
          </a:p>
          <a:p>
            <a:pPr>
              <a:lnSpc>
                <a:spcPts val="4474"/>
              </a:lnSpc>
            </a:pPr>
            <a:r>
              <a:rPr lang="en-US" sz="2528">
                <a:solidFill>
                  <a:srgbClr val="000000"/>
                </a:solidFill>
                <a:latin typeface="Poppins"/>
              </a:rPr>
              <a:t>.</a:t>
            </a:r>
          </a:p>
          <a:p>
            <a:pPr>
              <a:lnSpc>
                <a:spcPts val="4474"/>
              </a:lnSpc>
            </a:pPr>
          </a:p>
          <a:p>
            <a:pPr>
              <a:lnSpc>
                <a:spcPts val="4474"/>
              </a:lnSpc>
            </a:pPr>
          </a:p>
          <a:p>
            <a:pPr>
              <a:lnSpc>
                <a:spcPts val="4474"/>
              </a:lnSpc>
            </a:pPr>
          </a:p>
        </p:txBody>
      </p:sp>
      <p:sp>
        <p:nvSpPr>
          <p:cNvPr name="Freeform 14" id="14"/>
          <p:cNvSpPr/>
          <p:nvPr/>
        </p:nvSpPr>
        <p:spPr>
          <a:xfrm flipH="false" flipV="false" rot="4270783">
            <a:off x="11688382" y="2598622"/>
            <a:ext cx="2771096" cy="2383142"/>
          </a:xfrm>
          <a:custGeom>
            <a:avLst/>
            <a:gdLst/>
            <a:ahLst/>
            <a:cxnLst/>
            <a:rect r="r" b="b" t="t" l="l"/>
            <a:pathLst>
              <a:path h="2383142" w="2771096">
                <a:moveTo>
                  <a:pt x="0" y="0"/>
                </a:moveTo>
                <a:lnTo>
                  <a:pt x="2771096" y="0"/>
                </a:lnTo>
                <a:lnTo>
                  <a:pt x="2771096" y="2383142"/>
                </a:lnTo>
                <a:lnTo>
                  <a:pt x="0" y="238314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0"/>
            </a:blip>
            <a:stretch>
              <a:fillRect l="0" t="-20816" r="-3049" b="-20007"/>
            </a:stretch>
          </a:blipFill>
        </p:spPr>
      </p:sp>
      <p:grpSp>
        <p:nvGrpSpPr>
          <p:cNvPr name="Group 3" id="3"/>
          <p:cNvGrpSpPr/>
          <p:nvPr/>
        </p:nvGrpSpPr>
        <p:grpSpPr>
          <a:xfrm rot="0">
            <a:off x="10447833" y="1196196"/>
            <a:ext cx="6867519" cy="8483954"/>
            <a:chOff x="0" y="0"/>
            <a:chExt cx="1689752" cy="2087475"/>
          </a:xfrm>
        </p:grpSpPr>
        <p:sp>
          <p:nvSpPr>
            <p:cNvPr name="Freeform 4" id="4"/>
            <p:cNvSpPr/>
            <p:nvPr/>
          </p:nvSpPr>
          <p:spPr>
            <a:xfrm flipH="false" flipV="false" rot="0">
              <a:off x="0" y="0"/>
              <a:ext cx="1689752" cy="2087475"/>
            </a:xfrm>
            <a:custGeom>
              <a:avLst/>
              <a:gdLst/>
              <a:ahLst/>
              <a:cxnLst/>
              <a:rect r="r" b="b" t="t" l="l"/>
              <a:pathLst>
                <a:path h="2087475" w="1689752">
                  <a:moveTo>
                    <a:pt x="0" y="0"/>
                  </a:moveTo>
                  <a:lnTo>
                    <a:pt x="1689752" y="0"/>
                  </a:lnTo>
                  <a:lnTo>
                    <a:pt x="1689752" y="2087475"/>
                  </a:lnTo>
                  <a:lnTo>
                    <a:pt x="0" y="2087475"/>
                  </a:lnTo>
                  <a:close/>
                </a:path>
              </a:pathLst>
            </a:custGeom>
            <a:solidFill>
              <a:srgbClr val="000000">
                <a:alpha val="0"/>
              </a:srgbClr>
            </a:solidFill>
            <a:ln w="19050" cap="sq">
              <a:solidFill>
                <a:srgbClr val="000000"/>
              </a:solidFill>
              <a:prstDash val="solid"/>
              <a:miter/>
            </a:ln>
          </p:spPr>
        </p:sp>
        <p:sp>
          <p:nvSpPr>
            <p:cNvPr name="TextBox 5" id="5"/>
            <p:cNvSpPr txBox="true"/>
            <p:nvPr/>
          </p:nvSpPr>
          <p:spPr>
            <a:xfrm>
              <a:off x="0" y="-38100"/>
              <a:ext cx="1689752" cy="2125575"/>
            </a:xfrm>
            <a:prstGeom prst="rect">
              <a:avLst/>
            </a:prstGeom>
          </p:spPr>
          <p:txBody>
            <a:bodyPr anchor="ctr" rtlCol="false" tIns="50800" lIns="50800" bIns="50800" rIns="50800"/>
            <a:lstStyle/>
            <a:p>
              <a:pPr algn="ctr">
                <a:lnSpc>
                  <a:spcPts val="3499"/>
                </a:lnSpc>
              </a:pPr>
            </a:p>
          </p:txBody>
        </p:sp>
      </p:grpSp>
      <p:grpSp>
        <p:nvGrpSpPr>
          <p:cNvPr name="Group 6" id="6"/>
          <p:cNvGrpSpPr/>
          <p:nvPr/>
        </p:nvGrpSpPr>
        <p:grpSpPr>
          <a:xfrm rot="0">
            <a:off x="10673704" y="1369572"/>
            <a:ext cx="6543577" cy="8024918"/>
            <a:chOff x="0" y="0"/>
            <a:chExt cx="8724770" cy="10699891"/>
          </a:xfrm>
        </p:grpSpPr>
        <p:pic>
          <p:nvPicPr>
            <p:cNvPr name="Picture 7" id="7"/>
            <p:cNvPicPr>
              <a:picLocks noChangeAspect="true"/>
            </p:cNvPicPr>
            <p:nvPr/>
          </p:nvPicPr>
          <p:blipFill>
            <a:blip r:embed="rId3"/>
            <a:srcRect l="3810" t="0" r="3810" b="0"/>
            <a:stretch>
              <a:fillRect/>
            </a:stretch>
          </p:blipFill>
          <p:spPr>
            <a:xfrm flipH="false" flipV="false">
              <a:off x="0" y="0"/>
              <a:ext cx="8724770" cy="10699891"/>
            </a:xfrm>
            <a:prstGeom prst="rect">
              <a:avLst/>
            </a:prstGeom>
          </p:spPr>
        </p:pic>
      </p:grpSp>
      <p:sp>
        <p:nvSpPr>
          <p:cNvPr name="Freeform 8" id="8"/>
          <p:cNvSpPr/>
          <p:nvPr/>
        </p:nvSpPr>
        <p:spPr>
          <a:xfrm flipH="false" flipV="false" rot="0">
            <a:off x="845931" y="1102337"/>
            <a:ext cx="749536" cy="952066"/>
          </a:xfrm>
          <a:custGeom>
            <a:avLst/>
            <a:gdLst/>
            <a:ahLst/>
            <a:cxnLst/>
            <a:rect r="r" b="b" t="t" l="l"/>
            <a:pathLst>
              <a:path h="952066" w="749536">
                <a:moveTo>
                  <a:pt x="0" y="0"/>
                </a:moveTo>
                <a:lnTo>
                  <a:pt x="749536" y="0"/>
                </a:lnTo>
                <a:lnTo>
                  <a:pt x="749536" y="952066"/>
                </a:lnTo>
                <a:lnTo>
                  <a:pt x="0" y="9520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1504188" y="1924282"/>
            <a:ext cx="473665" cy="601653"/>
          </a:xfrm>
          <a:custGeom>
            <a:avLst/>
            <a:gdLst/>
            <a:ahLst/>
            <a:cxnLst/>
            <a:rect r="r" b="b" t="t" l="l"/>
            <a:pathLst>
              <a:path h="601653" w="473665">
                <a:moveTo>
                  <a:pt x="0" y="0"/>
                </a:moveTo>
                <a:lnTo>
                  <a:pt x="473665" y="0"/>
                </a:lnTo>
                <a:lnTo>
                  <a:pt x="473665" y="601653"/>
                </a:lnTo>
                <a:lnTo>
                  <a:pt x="0" y="6016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a:hlinkClick r:id="rId8" tooltip="https://www.youtube.com/watch?v=IqZx_1EVQlg"/>
          </p:cNvPr>
          <p:cNvSpPr/>
          <p:nvPr/>
        </p:nvSpPr>
        <p:spPr>
          <a:xfrm flipH="false" flipV="false" rot="0">
            <a:off x="4660808" y="651138"/>
            <a:ext cx="1065784" cy="927232"/>
          </a:xfrm>
          <a:custGeom>
            <a:avLst/>
            <a:gdLst/>
            <a:ahLst/>
            <a:cxnLst/>
            <a:rect r="r" b="b" t="t" l="l"/>
            <a:pathLst>
              <a:path h="927232" w="1065784">
                <a:moveTo>
                  <a:pt x="0" y="0"/>
                </a:moveTo>
                <a:lnTo>
                  <a:pt x="1065784" y="0"/>
                </a:lnTo>
                <a:lnTo>
                  <a:pt x="1065784" y="927232"/>
                </a:lnTo>
                <a:lnTo>
                  <a:pt x="0" y="92723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1" id="11"/>
          <p:cNvSpPr txBox="true"/>
          <p:nvPr/>
        </p:nvSpPr>
        <p:spPr>
          <a:xfrm rot="0">
            <a:off x="2015919" y="848120"/>
            <a:ext cx="7736244" cy="1489075"/>
          </a:xfrm>
          <a:prstGeom prst="rect">
            <a:avLst/>
          </a:prstGeom>
        </p:spPr>
        <p:txBody>
          <a:bodyPr anchor="t" rtlCol="false" tIns="0" lIns="0" bIns="0" rIns="0">
            <a:spAutoFit/>
          </a:bodyPr>
          <a:lstStyle/>
          <a:p>
            <a:pPr>
              <a:lnSpc>
                <a:spcPts val="10699"/>
              </a:lnSpc>
            </a:pPr>
            <a:r>
              <a:rPr lang="en-US" sz="9999">
                <a:solidFill>
                  <a:srgbClr val="000000"/>
                </a:solidFill>
                <a:latin typeface="Bryndan Write"/>
              </a:rPr>
              <a:t>Book</a:t>
            </a:r>
          </a:p>
        </p:txBody>
      </p:sp>
      <p:sp>
        <p:nvSpPr>
          <p:cNvPr name="TextBox 12" id="12"/>
          <p:cNvSpPr txBox="true"/>
          <p:nvPr/>
        </p:nvSpPr>
        <p:spPr>
          <a:xfrm rot="0">
            <a:off x="1220699" y="6474943"/>
            <a:ext cx="8704758" cy="3243516"/>
          </a:xfrm>
          <a:prstGeom prst="rect">
            <a:avLst/>
          </a:prstGeom>
        </p:spPr>
        <p:txBody>
          <a:bodyPr anchor="t" rtlCol="false" tIns="0" lIns="0" bIns="0" rIns="0">
            <a:spAutoFit/>
          </a:bodyPr>
          <a:lstStyle/>
          <a:p>
            <a:pPr marL="354344" indent="-177172" lvl="1">
              <a:lnSpc>
                <a:spcPts val="2904"/>
              </a:lnSpc>
              <a:buFont typeface="Arial"/>
              <a:buChar char="•"/>
            </a:pPr>
            <a:r>
              <a:rPr lang="en-US" sz="1641">
                <a:solidFill>
                  <a:srgbClr val="000000"/>
                </a:solidFill>
                <a:latin typeface="Poppins"/>
              </a:rPr>
              <a:t>The author, Katelyn Aronson, writes, “In this story, grace is something of a legacy bestowed on Clovis by a loved one. It isn’t until he embraces that forgiveness for himself that he can extend it to his rivals.” By the end of the story, Clovis demonstrates the strategy of reconsidering before he responds. This strategy is a cognitive process that influences your feelings and how you express them. It helps regulate emotional responses by changing how a person thinks about a behavior or situation before reacting. Learning this skill is key to being able to give second chances to yourself and others.</a:t>
            </a:r>
          </a:p>
          <a:p>
            <a:pPr>
              <a:lnSpc>
                <a:spcPts val="2904"/>
              </a:lnSpc>
            </a:pPr>
          </a:p>
        </p:txBody>
      </p:sp>
      <p:sp>
        <p:nvSpPr>
          <p:cNvPr name="TextBox 13" id="13"/>
          <p:cNvSpPr txBox="true"/>
          <p:nvPr/>
        </p:nvSpPr>
        <p:spPr>
          <a:xfrm rot="0">
            <a:off x="4510479" y="1700941"/>
            <a:ext cx="7055253" cy="341906"/>
          </a:xfrm>
          <a:prstGeom prst="rect">
            <a:avLst/>
          </a:prstGeom>
        </p:spPr>
        <p:txBody>
          <a:bodyPr anchor="t" rtlCol="false" tIns="0" lIns="0" bIns="0" rIns="0">
            <a:spAutoFit/>
          </a:bodyPr>
          <a:lstStyle/>
          <a:p>
            <a:pPr>
              <a:lnSpc>
                <a:spcPts val="2819"/>
              </a:lnSpc>
            </a:pPr>
            <a:r>
              <a:rPr lang="en-US" sz="1592">
                <a:solidFill>
                  <a:srgbClr val="000000"/>
                </a:solidFill>
                <a:latin typeface="Poppins"/>
              </a:rPr>
              <a:t>Click on the Speaker to go to the read aloud version </a:t>
            </a:r>
          </a:p>
        </p:txBody>
      </p:sp>
      <p:sp>
        <p:nvSpPr>
          <p:cNvPr name="TextBox 14" id="14"/>
          <p:cNvSpPr txBox="true"/>
          <p:nvPr/>
        </p:nvSpPr>
        <p:spPr>
          <a:xfrm rot="0">
            <a:off x="1220699" y="2878681"/>
            <a:ext cx="8704758" cy="3605466"/>
          </a:xfrm>
          <a:prstGeom prst="rect">
            <a:avLst/>
          </a:prstGeom>
        </p:spPr>
        <p:txBody>
          <a:bodyPr anchor="t" rtlCol="false" tIns="0" lIns="0" bIns="0" rIns="0">
            <a:spAutoFit/>
          </a:bodyPr>
          <a:lstStyle/>
          <a:p>
            <a:pPr marL="354344" indent="-177172" lvl="1">
              <a:lnSpc>
                <a:spcPts val="2904"/>
              </a:lnSpc>
              <a:buFont typeface="Arial"/>
              <a:buChar char="•"/>
            </a:pPr>
            <a:r>
              <a:rPr lang="en-US" sz="1641">
                <a:solidFill>
                  <a:srgbClr val="000000"/>
                </a:solidFill>
                <a:latin typeface="Poppins"/>
              </a:rPr>
              <a:t>Clovis used to struggle with his temper, but ever since he took over his grandmother’s china shop, he’s been learning how to manage it. However, when rivals from his football days tease him at the shop, Clovis faces a big challenge to keep his cool and is unable to use his coping tools. The result is the destruction of the tea shop. After he loses his cool, Clovis honors his grandmother’s memory by reconsidering and giving second chances to his rivals. Clovis offers himself a second chance at keeping his cool and the result is a discovery of how offering second chances can lead to building new relationships.</a:t>
            </a:r>
          </a:p>
          <a:p>
            <a:pPr>
              <a:lnSpc>
                <a:spcPts val="2904"/>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0"/>
            </a:blip>
            <a:stretch>
              <a:fillRect l="0" t="-20816" r="-3049" b="-20007"/>
            </a:stretch>
          </a:blipFill>
        </p:spPr>
      </p:sp>
      <p:sp>
        <p:nvSpPr>
          <p:cNvPr name="TextBox 3" id="3"/>
          <p:cNvSpPr txBox="true"/>
          <p:nvPr/>
        </p:nvSpPr>
        <p:spPr>
          <a:xfrm rot="0">
            <a:off x="2670625" y="435765"/>
            <a:ext cx="12946751" cy="1489075"/>
          </a:xfrm>
          <a:prstGeom prst="rect">
            <a:avLst/>
          </a:prstGeom>
        </p:spPr>
        <p:txBody>
          <a:bodyPr anchor="t" rtlCol="false" tIns="0" lIns="0" bIns="0" rIns="0">
            <a:spAutoFit/>
          </a:bodyPr>
          <a:lstStyle/>
          <a:p>
            <a:pPr algn="ctr">
              <a:lnSpc>
                <a:spcPts val="10699"/>
              </a:lnSpc>
            </a:pPr>
            <a:r>
              <a:rPr lang="en-US" sz="9999">
                <a:solidFill>
                  <a:srgbClr val="000000"/>
                </a:solidFill>
                <a:latin typeface="Bryndan Write"/>
              </a:rPr>
              <a:t>Discussion Questions</a:t>
            </a:r>
          </a:p>
        </p:txBody>
      </p:sp>
      <p:grpSp>
        <p:nvGrpSpPr>
          <p:cNvPr name="Group 4" id="4"/>
          <p:cNvGrpSpPr/>
          <p:nvPr/>
        </p:nvGrpSpPr>
        <p:grpSpPr>
          <a:xfrm rot="0">
            <a:off x="713508" y="2229943"/>
            <a:ext cx="1689684" cy="1689684"/>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91638" y="0"/>
                  </a:moveTo>
                  <a:lnTo>
                    <a:pt x="721162" y="0"/>
                  </a:lnTo>
                  <a:cubicBezTo>
                    <a:pt x="745466" y="0"/>
                    <a:pt x="768775" y="9655"/>
                    <a:pt x="785960" y="26840"/>
                  </a:cubicBezTo>
                  <a:cubicBezTo>
                    <a:pt x="803145" y="44025"/>
                    <a:pt x="812800" y="67334"/>
                    <a:pt x="812800" y="91638"/>
                  </a:cubicBezTo>
                  <a:lnTo>
                    <a:pt x="812800" y="721162"/>
                  </a:lnTo>
                  <a:cubicBezTo>
                    <a:pt x="812800" y="745466"/>
                    <a:pt x="803145" y="768775"/>
                    <a:pt x="785960" y="785960"/>
                  </a:cubicBezTo>
                  <a:cubicBezTo>
                    <a:pt x="768775" y="803145"/>
                    <a:pt x="745466" y="812800"/>
                    <a:pt x="721162" y="812800"/>
                  </a:cubicBezTo>
                  <a:lnTo>
                    <a:pt x="91638" y="812800"/>
                  </a:lnTo>
                  <a:cubicBezTo>
                    <a:pt x="67334" y="812800"/>
                    <a:pt x="44025" y="803145"/>
                    <a:pt x="26840" y="785960"/>
                  </a:cubicBezTo>
                  <a:cubicBezTo>
                    <a:pt x="9655" y="768775"/>
                    <a:pt x="0" y="745466"/>
                    <a:pt x="0" y="721162"/>
                  </a:cubicBezTo>
                  <a:lnTo>
                    <a:pt x="0" y="91638"/>
                  </a:lnTo>
                  <a:cubicBezTo>
                    <a:pt x="0" y="67334"/>
                    <a:pt x="9655" y="44025"/>
                    <a:pt x="26840" y="26840"/>
                  </a:cubicBezTo>
                  <a:cubicBezTo>
                    <a:pt x="44025" y="9655"/>
                    <a:pt x="67334" y="0"/>
                    <a:pt x="91638" y="0"/>
                  </a:cubicBezTo>
                  <a:close/>
                </a:path>
              </a:pathLst>
            </a:custGeom>
            <a:solidFill>
              <a:srgbClr val="FF914D"/>
            </a:solidFill>
          </p:spPr>
        </p:sp>
        <p:sp>
          <p:nvSpPr>
            <p:cNvPr name="TextBox 6" id="6"/>
            <p:cNvSpPr txBox="true"/>
            <p:nvPr/>
          </p:nvSpPr>
          <p:spPr>
            <a:xfrm>
              <a:off x="0" y="-209550"/>
              <a:ext cx="812800" cy="1022350"/>
            </a:xfrm>
            <a:prstGeom prst="rect">
              <a:avLst/>
            </a:prstGeom>
          </p:spPr>
          <p:txBody>
            <a:bodyPr anchor="ctr" rtlCol="false" tIns="50800" lIns="50800" bIns="50800" rIns="50800"/>
            <a:lstStyle/>
            <a:p>
              <a:pPr algn="ctr">
                <a:lnSpc>
                  <a:spcPts val="9799"/>
                </a:lnSpc>
              </a:pPr>
              <a:r>
                <a:rPr lang="en-US" sz="6999">
                  <a:solidFill>
                    <a:srgbClr val="FFFFFF"/>
                  </a:solidFill>
                  <a:latin typeface="Bryndan Write"/>
                </a:rPr>
                <a:t>1-2</a:t>
              </a:r>
            </a:p>
          </p:txBody>
        </p:sp>
      </p:grpSp>
      <p:sp>
        <p:nvSpPr>
          <p:cNvPr name="TextBox 7" id="7"/>
          <p:cNvSpPr txBox="true"/>
          <p:nvPr/>
        </p:nvSpPr>
        <p:spPr>
          <a:xfrm rot="0">
            <a:off x="2670258" y="2228928"/>
            <a:ext cx="5361834" cy="7443215"/>
          </a:xfrm>
          <a:prstGeom prst="rect">
            <a:avLst/>
          </a:prstGeom>
        </p:spPr>
        <p:txBody>
          <a:bodyPr anchor="t" rtlCol="false" tIns="0" lIns="0" bIns="0" rIns="0">
            <a:spAutoFit/>
          </a:bodyPr>
          <a:lstStyle/>
          <a:p>
            <a:pPr marL="388625" indent="-194312" lvl="1">
              <a:lnSpc>
                <a:spcPts val="2952"/>
              </a:lnSpc>
              <a:buFont typeface="Arial"/>
              <a:buChar char="•"/>
            </a:pPr>
            <a:r>
              <a:rPr lang="en-US" sz="1800">
                <a:solidFill>
                  <a:srgbClr val="000000"/>
                </a:solidFill>
                <a:latin typeface="Poppins"/>
              </a:rPr>
              <a:t>Who was a caring adult in Clovis’ life?</a:t>
            </a:r>
          </a:p>
          <a:p>
            <a:pPr marL="388625" indent="-194312" lvl="1">
              <a:lnSpc>
                <a:spcPts val="2952"/>
              </a:lnSpc>
              <a:buFont typeface="Arial"/>
              <a:buChar char="•"/>
            </a:pPr>
            <a:r>
              <a:rPr lang="en-US" sz="1800">
                <a:solidFill>
                  <a:srgbClr val="000000"/>
                </a:solidFill>
                <a:latin typeface="Poppins"/>
              </a:rPr>
              <a:t>What did this caring adult teach him?</a:t>
            </a:r>
          </a:p>
          <a:p>
            <a:pPr marL="388625" indent="-194312" lvl="1">
              <a:lnSpc>
                <a:spcPts val="2952"/>
              </a:lnSpc>
              <a:buFont typeface="Arial"/>
              <a:buChar char="•"/>
            </a:pPr>
            <a:r>
              <a:rPr lang="en-US" sz="1800">
                <a:solidFill>
                  <a:srgbClr val="000000"/>
                </a:solidFill>
                <a:latin typeface="Poppins"/>
              </a:rPr>
              <a:t>Who was teasing Clovis? What happened?</a:t>
            </a:r>
          </a:p>
          <a:p>
            <a:pPr marL="388625" indent="-194312" lvl="1">
              <a:lnSpc>
                <a:spcPts val="2952"/>
              </a:lnSpc>
              <a:buFont typeface="Arial"/>
              <a:buChar char="•"/>
            </a:pPr>
            <a:r>
              <a:rPr lang="en-US" sz="1800">
                <a:solidFill>
                  <a:srgbClr val="000000"/>
                </a:solidFill>
                <a:latin typeface="Poppins"/>
              </a:rPr>
              <a:t>How do you feel when you get angry? What signs does your body show?</a:t>
            </a:r>
          </a:p>
          <a:p>
            <a:pPr marL="388625" indent="-194312" lvl="1">
              <a:lnSpc>
                <a:spcPts val="2952"/>
              </a:lnSpc>
              <a:buFont typeface="Arial"/>
              <a:buChar char="•"/>
            </a:pPr>
            <a:r>
              <a:rPr lang="en-US" sz="1800">
                <a:solidFill>
                  <a:srgbClr val="000000"/>
                </a:solidFill>
                <a:latin typeface="Poppins"/>
              </a:rPr>
              <a:t>After Clovis lost his cool, what did he do?</a:t>
            </a:r>
          </a:p>
          <a:p>
            <a:pPr marL="388625" indent="-194312" lvl="1">
              <a:lnSpc>
                <a:spcPts val="2952"/>
              </a:lnSpc>
              <a:buFont typeface="Arial"/>
              <a:buChar char="•"/>
            </a:pPr>
            <a:r>
              <a:rPr lang="en-US" sz="1800">
                <a:solidFill>
                  <a:srgbClr val="000000"/>
                </a:solidFill>
                <a:latin typeface="Poppins"/>
              </a:rPr>
              <a:t>What does Clovis do to keep his cool?</a:t>
            </a:r>
          </a:p>
          <a:p>
            <a:pPr marL="388625" indent="-194312" lvl="1">
              <a:lnSpc>
                <a:spcPts val="2952"/>
              </a:lnSpc>
              <a:buFont typeface="Arial"/>
              <a:buChar char="•"/>
            </a:pPr>
            <a:r>
              <a:rPr lang="en-US" sz="1800">
                <a:solidFill>
                  <a:srgbClr val="000000"/>
                </a:solidFill>
                <a:latin typeface="Poppins"/>
              </a:rPr>
              <a:t>We call this reconsidering or stop, think, and choose to react. When have you tried this? Tell us about it.</a:t>
            </a:r>
          </a:p>
          <a:p>
            <a:pPr marL="388625" indent="-194312" lvl="1">
              <a:lnSpc>
                <a:spcPts val="2952"/>
              </a:lnSpc>
              <a:buFont typeface="Arial"/>
              <a:buChar char="•"/>
            </a:pPr>
            <a:r>
              <a:rPr lang="en-US" sz="1800">
                <a:solidFill>
                  <a:srgbClr val="000000"/>
                </a:solidFill>
                <a:latin typeface="Poppins"/>
              </a:rPr>
              <a:t>How do the football players react after having tea with Clovis?</a:t>
            </a:r>
          </a:p>
          <a:p>
            <a:pPr marL="388625" indent="-194312" lvl="1">
              <a:lnSpc>
                <a:spcPts val="2952"/>
              </a:lnSpc>
              <a:buFont typeface="Arial"/>
              <a:buChar char="•"/>
            </a:pPr>
            <a:r>
              <a:rPr lang="en-US" sz="1800">
                <a:solidFill>
                  <a:srgbClr val="000000"/>
                </a:solidFill>
                <a:latin typeface="Poppins"/>
              </a:rPr>
              <a:t>What tools do you use to help when you experience strong feelings?</a:t>
            </a:r>
          </a:p>
          <a:p>
            <a:pPr marL="388625" indent="-194312" lvl="1">
              <a:lnSpc>
                <a:spcPts val="2952"/>
              </a:lnSpc>
              <a:buFont typeface="Arial"/>
              <a:buChar char="•"/>
            </a:pPr>
            <a:r>
              <a:rPr lang="en-US" sz="1800">
                <a:solidFill>
                  <a:srgbClr val="000000"/>
                </a:solidFill>
                <a:latin typeface="Poppins"/>
              </a:rPr>
              <a:t>Do you remember how to make a genuine apology?</a:t>
            </a:r>
          </a:p>
          <a:p>
            <a:pPr>
              <a:lnSpc>
                <a:spcPts val="2952"/>
              </a:lnSpc>
            </a:pPr>
          </a:p>
          <a:p>
            <a:pPr>
              <a:lnSpc>
                <a:spcPts val="3116"/>
              </a:lnSpc>
            </a:pPr>
          </a:p>
          <a:p>
            <a:pPr>
              <a:lnSpc>
                <a:spcPts val="2952"/>
              </a:lnSpc>
            </a:pPr>
          </a:p>
          <a:p>
            <a:pPr>
              <a:lnSpc>
                <a:spcPts val="2952"/>
              </a:lnSpc>
            </a:pPr>
          </a:p>
        </p:txBody>
      </p:sp>
      <p:grpSp>
        <p:nvGrpSpPr>
          <p:cNvPr name="Group 8" id="8"/>
          <p:cNvGrpSpPr/>
          <p:nvPr/>
        </p:nvGrpSpPr>
        <p:grpSpPr>
          <a:xfrm rot="0">
            <a:off x="8175333" y="2229943"/>
            <a:ext cx="1689684" cy="1689684"/>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91638" y="0"/>
                  </a:moveTo>
                  <a:lnTo>
                    <a:pt x="721162" y="0"/>
                  </a:lnTo>
                  <a:cubicBezTo>
                    <a:pt x="745466" y="0"/>
                    <a:pt x="768775" y="9655"/>
                    <a:pt x="785960" y="26840"/>
                  </a:cubicBezTo>
                  <a:cubicBezTo>
                    <a:pt x="803145" y="44025"/>
                    <a:pt x="812800" y="67334"/>
                    <a:pt x="812800" y="91638"/>
                  </a:cubicBezTo>
                  <a:lnTo>
                    <a:pt x="812800" y="721162"/>
                  </a:lnTo>
                  <a:cubicBezTo>
                    <a:pt x="812800" y="745466"/>
                    <a:pt x="803145" y="768775"/>
                    <a:pt x="785960" y="785960"/>
                  </a:cubicBezTo>
                  <a:cubicBezTo>
                    <a:pt x="768775" y="803145"/>
                    <a:pt x="745466" y="812800"/>
                    <a:pt x="721162" y="812800"/>
                  </a:cubicBezTo>
                  <a:lnTo>
                    <a:pt x="91638" y="812800"/>
                  </a:lnTo>
                  <a:cubicBezTo>
                    <a:pt x="67334" y="812800"/>
                    <a:pt x="44025" y="803145"/>
                    <a:pt x="26840" y="785960"/>
                  </a:cubicBezTo>
                  <a:cubicBezTo>
                    <a:pt x="9655" y="768775"/>
                    <a:pt x="0" y="745466"/>
                    <a:pt x="0" y="721162"/>
                  </a:cubicBezTo>
                  <a:lnTo>
                    <a:pt x="0" y="91638"/>
                  </a:lnTo>
                  <a:cubicBezTo>
                    <a:pt x="0" y="67334"/>
                    <a:pt x="9655" y="44025"/>
                    <a:pt x="26840" y="26840"/>
                  </a:cubicBezTo>
                  <a:cubicBezTo>
                    <a:pt x="44025" y="9655"/>
                    <a:pt x="67334" y="0"/>
                    <a:pt x="91638" y="0"/>
                  </a:cubicBezTo>
                  <a:close/>
                </a:path>
              </a:pathLst>
            </a:custGeom>
            <a:solidFill>
              <a:srgbClr val="FF914D"/>
            </a:solidFill>
          </p:spPr>
        </p:sp>
        <p:sp>
          <p:nvSpPr>
            <p:cNvPr name="TextBox 10" id="10"/>
            <p:cNvSpPr txBox="true"/>
            <p:nvPr/>
          </p:nvSpPr>
          <p:spPr>
            <a:xfrm>
              <a:off x="0" y="-209550"/>
              <a:ext cx="812800" cy="1022350"/>
            </a:xfrm>
            <a:prstGeom prst="rect">
              <a:avLst/>
            </a:prstGeom>
          </p:spPr>
          <p:txBody>
            <a:bodyPr anchor="ctr" rtlCol="false" tIns="50800" lIns="50800" bIns="50800" rIns="50800"/>
            <a:lstStyle/>
            <a:p>
              <a:pPr algn="ctr">
                <a:lnSpc>
                  <a:spcPts val="9799"/>
                </a:lnSpc>
              </a:pPr>
              <a:r>
                <a:rPr lang="en-US" sz="6999">
                  <a:solidFill>
                    <a:srgbClr val="FFFFFF"/>
                  </a:solidFill>
                  <a:latin typeface="Bryndan Write"/>
                </a:rPr>
                <a:t>3-5</a:t>
              </a:r>
            </a:p>
          </p:txBody>
        </p:sp>
      </p:grpSp>
      <p:sp>
        <p:nvSpPr>
          <p:cNvPr name="TextBox 11" id="11"/>
          <p:cNvSpPr txBox="true"/>
          <p:nvPr/>
        </p:nvSpPr>
        <p:spPr>
          <a:xfrm rot="0">
            <a:off x="10007892" y="2228928"/>
            <a:ext cx="7907272" cy="7670800"/>
          </a:xfrm>
          <a:prstGeom prst="rect">
            <a:avLst/>
          </a:prstGeom>
        </p:spPr>
        <p:txBody>
          <a:bodyPr anchor="t" rtlCol="false" tIns="0" lIns="0" bIns="0" rIns="0">
            <a:spAutoFit/>
          </a:bodyPr>
          <a:lstStyle/>
          <a:p>
            <a:pPr marL="388625" indent="-194312" lvl="1">
              <a:lnSpc>
                <a:spcPts val="2952"/>
              </a:lnSpc>
              <a:buFont typeface="Arial"/>
              <a:buChar char="•"/>
            </a:pPr>
            <a:r>
              <a:rPr lang="en-US" sz="1800">
                <a:solidFill>
                  <a:srgbClr val="000000"/>
                </a:solidFill>
                <a:latin typeface="Poppins"/>
              </a:rPr>
              <a:t>What feelings were under the anger iceberg for Clovis?</a:t>
            </a:r>
          </a:p>
          <a:p>
            <a:pPr marL="388625" indent="-194312" lvl="1">
              <a:lnSpc>
                <a:spcPts val="2952"/>
              </a:lnSpc>
              <a:buFont typeface="Arial"/>
              <a:buChar char="•"/>
            </a:pPr>
            <a:r>
              <a:rPr lang="en-US" sz="1800">
                <a:solidFill>
                  <a:srgbClr val="000000"/>
                </a:solidFill>
                <a:latin typeface="Poppins"/>
              </a:rPr>
              <a:t>What technique did Clovis use to control his reaction when he was being teased?</a:t>
            </a:r>
          </a:p>
          <a:p>
            <a:pPr marL="388625" indent="-194312" lvl="1">
              <a:lnSpc>
                <a:spcPts val="2952"/>
              </a:lnSpc>
              <a:buFont typeface="Arial"/>
              <a:buChar char="•"/>
            </a:pPr>
            <a:r>
              <a:rPr lang="en-US" sz="1800">
                <a:solidFill>
                  <a:srgbClr val="000000"/>
                </a:solidFill>
                <a:latin typeface="Poppins"/>
              </a:rPr>
              <a:t>Have you ever used the reconsidering tools to control your own reaction to strong emotions?</a:t>
            </a:r>
          </a:p>
          <a:p>
            <a:pPr marL="388625" indent="-194312" lvl="1">
              <a:lnSpc>
                <a:spcPts val="2952"/>
              </a:lnSpc>
              <a:buFont typeface="Arial"/>
              <a:buChar char="•"/>
            </a:pPr>
            <a:r>
              <a:rPr lang="en-US" sz="1800">
                <a:solidFill>
                  <a:srgbClr val="000000"/>
                </a:solidFill>
                <a:latin typeface="Poppins"/>
              </a:rPr>
              <a:t>When Clovis could no longer control his emotions, what stopped him from harming the football players?</a:t>
            </a:r>
          </a:p>
          <a:p>
            <a:pPr marL="388625" indent="-194312" lvl="1">
              <a:lnSpc>
                <a:spcPts val="2952"/>
              </a:lnSpc>
              <a:buFont typeface="Arial"/>
              <a:buChar char="•"/>
            </a:pPr>
            <a:r>
              <a:rPr lang="en-US" sz="1800">
                <a:solidFill>
                  <a:srgbClr val="000000"/>
                </a:solidFill>
                <a:latin typeface="Poppins"/>
              </a:rPr>
              <a:t>How does Clovis forgive himself?</a:t>
            </a:r>
          </a:p>
          <a:p>
            <a:pPr marL="388625" indent="-194312" lvl="1">
              <a:lnSpc>
                <a:spcPts val="2952"/>
              </a:lnSpc>
              <a:buFont typeface="Arial"/>
              <a:buChar char="•"/>
            </a:pPr>
            <a:r>
              <a:rPr lang="en-US" sz="1800">
                <a:solidFill>
                  <a:srgbClr val="000000"/>
                </a:solidFill>
                <a:latin typeface="Poppins"/>
              </a:rPr>
              <a:t>How did forgiveness and second chances change the relationship between Clovis and the football players?</a:t>
            </a:r>
          </a:p>
          <a:p>
            <a:pPr marL="388625" indent="-194312" lvl="1">
              <a:lnSpc>
                <a:spcPts val="2952"/>
              </a:lnSpc>
              <a:buFont typeface="Arial"/>
              <a:buChar char="•"/>
            </a:pPr>
            <a:r>
              <a:rPr lang="en-US" sz="1800">
                <a:solidFill>
                  <a:srgbClr val="000000"/>
                </a:solidFill>
                <a:latin typeface="Poppins"/>
              </a:rPr>
              <a:t>Have you ever found yourself in a similar situation as Clovis? What happened?</a:t>
            </a:r>
          </a:p>
          <a:p>
            <a:pPr marL="388625" indent="-194312" lvl="1">
              <a:lnSpc>
                <a:spcPts val="2952"/>
              </a:lnSpc>
              <a:buFont typeface="Arial"/>
              <a:buChar char="•"/>
            </a:pPr>
            <a:r>
              <a:rPr lang="en-US" sz="1800">
                <a:solidFill>
                  <a:srgbClr val="000000"/>
                </a:solidFill>
                <a:latin typeface="Poppins"/>
              </a:rPr>
              <a:t>Now that you have heard about reconsidering and second chances....how could you apply them to your life?</a:t>
            </a:r>
          </a:p>
          <a:p>
            <a:pPr marL="388625" indent="-194312" lvl="1">
              <a:lnSpc>
                <a:spcPts val="2952"/>
              </a:lnSpc>
              <a:buFont typeface="Arial"/>
              <a:buChar char="•"/>
            </a:pPr>
            <a:r>
              <a:rPr lang="en-US" sz="1800">
                <a:solidFill>
                  <a:srgbClr val="000000"/>
                </a:solidFill>
                <a:latin typeface="Poppins"/>
              </a:rPr>
              <a:t>When others are showing their emotions, how can you respond with empathy? What can you say or do to acknowledge their feelings?</a:t>
            </a:r>
          </a:p>
          <a:p>
            <a:pPr>
              <a:lnSpc>
                <a:spcPts val="2952"/>
              </a:lnSpc>
            </a:pPr>
          </a:p>
          <a:p>
            <a:pPr>
              <a:lnSpc>
                <a:spcPts val="2952"/>
              </a:lnSpc>
            </a:pPr>
            <a:r>
              <a:rPr lang="en-US" sz="1800">
                <a:solidFill>
                  <a:srgbClr val="000000"/>
                </a:solidFill>
                <a:latin typeface="Poppins"/>
              </a:rPr>
              <a:t> </a:t>
            </a:r>
          </a:p>
          <a:p>
            <a:pPr>
              <a:lnSpc>
                <a:spcPts val="5247"/>
              </a:lnSpc>
            </a:pPr>
          </a:p>
        </p:txBody>
      </p:sp>
      <p:sp>
        <p:nvSpPr>
          <p:cNvPr name="Freeform 12" id="12"/>
          <p:cNvSpPr/>
          <p:nvPr/>
        </p:nvSpPr>
        <p:spPr>
          <a:xfrm flipH="false" flipV="false" rot="0">
            <a:off x="15829945" y="-1459253"/>
            <a:ext cx="3189508" cy="3384093"/>
          </a:xfrm>
          <a:custGeom>
            <a:avLst/>
            <a:gdLst/>
            <a:ahLst/>
            <a:cxnLst/>
            <a:rect r="r" b="b" t="t" l="l"/>
            <a:pathLst>
              <a:path h="3384093" w="3189508">
                <a:moveTo>
                  <a:pt x="0" y="0"/>
                </a:moveTo>
                <a:lnTo>
                  <a:pt x="3189508" y="0"/>
                </a:lnTo>
                <a:lnTo>
                  <a:pt x="3189508" y="3384093"/>
                </a:lnTo>
                <a:lnTo>
                  <a:pt x="0" y="338409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false" rot="0">
            <a:off x="-1166537" y="7902004"/>
            <a:ext cx="21946393" cy="7897028"/>
          </a:xfrm>
          <a:custGeom>
            <a:avLst/>
            <a:gdLst/>
            <a:ahLst/>
            <a:cxnLst/>
            <a:rect r="r" b="b" t="t" l="l"/>
            <a:pathLst>
              <a:path h="7897028" w="21946393">
                <a:moveTo>
                  <a:pt x="0" y="0"/>
                </a:moveTo>
                <a:lnTo>
                  <a:pt x="21946393" y="0"/>
                </a:lnTo>
                <a:lnTo>
                  <a:pt x="21946393" y="7897028"/>
                </a:lnTo>
                <a:lnTo>
                  <a:pt x="0" y="7897028"/>
                </a:lnTo>
                <a:lnTo>
                  <a:pt x="0" y="0"/>
                </a:lnTo>
                <a:close/>
              </a:path>
            </a:pathLst>
          </a:custGeom>
          <a:blipFill>
            <a:blip r:embed="rId5">
              <a:alphaModFix amt="79000"/>
            </a:blip>
            <a:stretch>
              <a:fillRect l="0" t="0" r="0" b="0"/>
            </a:stretch>
          </a:blipFill>
        </p:spPr>
      </p:sp>
      <p:sp>
        <p:nvSpPr>
          <p:cNvPr name="Freeform 14" id="14"/>
          <p:cNvSpPr/>
          <p:nvPr/>
        </p:nvSpPr>
        <p:spPr>
          <a:xfrm flipH="false" flipV="false" rot="0">
            <a:off x="-1552075" y="8268016"/>
            <a:ext cx="3189508" cy="3384093"/>
          </a:xfrm>
          <a:custGeom>
            <a:avLst/>
            <a:gdLst/>
            <a:ahLst/>
            <a:cxnLst/>
            <a:rect r="r" b="b" t="t" l="l"/>
            <a:pathLst>
              <a:path h="3384093" w="3189508">
                <a:moveTo>
                  <a:pt x="0" y="0"/>
                </a:moveTo>
                <a:lnTo>
                  <a:pt x="3189508" y="0"/>
                </a:lnTo>
                <a:lnTo>
                  <a:pt x="3189508" y="3384093"/>
                </a:lnTo>
                <a:lnTo>
                  <a:pt x="0" y="338409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60000"/>
            </a:blip>
            <a:stretch>
              <a:fillRect l="0" t="-20816" r="-3049" b="-20007"/>
            </a:stretch>
          </a:blipFill>
        </p:spPr>
      </p:sp>
      <p:grpSp>
        <p:nvGrpSpPr>
          <p:cNvPr name="Group 3" id="3"/>
          <p:cNvGrpSpPr/>
          <p:nvPr/>
        </p:nvGrpSpPr>
        <p:grpSpPr>
          <a:xfrm rot="0">
            <a:off x="2068780" y="3210576"/>
            <a:ext cx="13668514" cy="5741465"/>
            <a:chOff x="0" y="0"/>
            <a:chExt cx="3499533" cy="1469980"/>
          </a:xfrm>
        </p:grpSpPr>
        <p:sp>
          <p:nvSpPr>
            <p:cNvPr name="Freeform 4" id="4"/>
            <p:cNvSpPr/>
            <p:nvPr/>
          </p:nvSpPr>
          <p:spPr>
            <a:xfrm flipH="false" flipV="false" rot="0">
              <a:off x="0" y="0"/>
              <a:ext cx="3499533" cy="1469980"/>
            </a:xfrm>
            <a:custGeom>
              <a:avLst/>
              <a:gdLst/>
              <a:ahLst/>
              <a:cxnLst/>
              <a:rect r="r" b="b" t="t" l="l"/>
              <a:pathLst>
                <a:path h="1469980" w="3499533">
                  <a:moveTo>
                    <a:pt x="14160" y="0"/>
                  </a:moveTo>
                  <a:lnTo>
                    <a:pt x="3485373" y="0"/>
                  </a:lnTo>
                  <a:cubicBezTo>
                    <a:pt x="3489128" y="0"/>
                    <a:pt x="3492729" y="1492"/>
                    <a:pt x="3495385" y="4147"/>
                  </a:cubicBezTo>
                  <a:cubicBezTo>
                    <a:pt x="3498041" y="6803"/>
                    <a:pt x="3499533" y="10405"/>
                    <a:pt x="3499533" y="14160"/>
                  </a:cubicBezTo>
                  <a:lnTo>
                    <a:pt x="3499533" y="1455820"/>
                  </a:lnTo>
                  <a:cubicBezTo>
                    <a:pt x="3499533" y="1463641"/>
                    <a:pt x="3493193" y="1469980"/>
                    <a:pt x="3485373" y="1469980"/>
                  </a:cubicBezTo>
                  <a:lnTo>
                    <a:pt x="14160" y="1469980"/>
                  </a:lnTo>
                  <a:cubicBezTo>
                    <a:pt x="6340" y="1469980"/>
                    <a:pt x="0" y="1463641"/>
                    <a:pt x="0" y="1455820"/>
                  </a:cubicBezTo>
                  <a:lnTo>
                    <a:pt x="0" y="14160"/>
                  </a:lnTo>
                  <a:cubicBezTo>
                    <a:pt x="0" y="6340"/>
                    <a:pt x="6340" y="0"/>
                    <a:pt x="14160" y="0"/>
                  </a:cubicBezTo>
                  <a:close/>
                </a:path>
              </a:pathLst>
            </a:custGeom>
            <a:solidFill>
              <a:srgbClr val="38B6FF"/>
            </a:solidFill>
          </p:spPr>
        </p:sp>
        <p:sp>
          <p:nvSpPr>
            <p:cNvPr name="TextBox 5" id="5"/>
            <p:cNvSpPr txBox="true"/>
            <p:nvPr/>
          </p:nvSpPr>
          <p:spPr>
            <a:xfrm>
              <a:off x="0" y="-38100"/>
              <a:ext cx="3499533" cy="1508080"/>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6145841">
            <a:off x="11685261" y="316518"/>
            <a:ext cx="1423225" cy="1296429"/>
          </a:xfrm>
          <a:custGeom>
            <a:avLst/>
            <a:gdLst/>
            <a:ahLst/>
            <a:cxnLst/>
            <a:rect r="r" b="b" t="t" l="l"/>
            <a:pathLst>
              <a:path h="1296429" w="1423225">
                <a:moveTo>
                  <a:pt x="0" y="0"/>
                </a:moveTo>
                <a:lnTo>
                  <a:pt x="1423225" y="0"/>
                </a:lnTo>
                <a:lnTo>
                  <a:pt x="1423225" y="1296428"/>
                </a:lnTo>
                <a:lnTo>
                  <a:pt x="0" y="12964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4637655" y="576074"/>
            <a:ext cx="9012689" cy="1489075"/>
          </a:xfrm>
          <a:prstGeom prst="rect">
            <a:avLst/>
          </a:prstGeom>
        </p:spPr>
        <p:txBody>
          <a:bodyPr anchor="t" rtlCol="false" tIns="0" lIns="0" bIns="0" rIns="0">
            <a:spAutoFit/>
          </a:bodyPr>
          <a:lstStyle/>
          <a:p>
            <a:pPr algn="ctr">
              <a:lnSpc>
                <a:spcPts val="10699"/>
              </a:lnSpc>
            </a:pPr>
            <a:r>
              <a:rPr lang="en-US" sz="9999">
                <a:solidFill>
                  <a:srgbClr val="000000"/>
                </a:solidFill>
                <a:latin typeface="Bryndan Write"/>
              </a:rPr>
              <a:t>Activity</a:t>
            </a:r>
          </a:p>
        </p:txBody>
      </p:sp>
      <p:sp>
        <p:nvSpPr>
          <p:cNvPr name="Freeform 8" id="8"/>
          <p:cNvSpPr/>
          <p:nvPr/>
        </p:nvSpPr>
        <p:spPr>
          <a:xfrm flipH="false" flipV="false" rot="-4889242">
            <a:off x="5263087" y="1457835"/>
            <a:ext cx="1423225" cy="1296429"/>
          </a:xfrm>
          <a:custGeom>
            <a:avLst/>
            <a:gdLst/>
            <a:ahLst/>
            <a:cxnLst/>
            <a:rect r="r" b="b" t="t" l="l"/>
            <a:pathLst>
              <a:path h="1296429" w="1423225">
                <a:moveTo>
                  <a:pt x="0" y="0"/>
                </a:moveTo>
                <a:lnTo>
                  <a:pt x="1423225" y="0"/>
                </a:lnTo>
                <a:lnTo>
                  <a:pt x="1423225" y="1296429"/>
                </a:lnTo>
                <a:lnTo>
                  <a:pt x="0" y="129642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0">
            <a:off x="2555852" y="3229626"/>
            <a:ext cx="12694370" cy="5505982"/>
          </a:xfrm>
          <a:prstGeom prst="rect">
            <a:avLst/>
          </a:prstGeom>
        </p:spPr>
        <p:txBody>
          <a:bodyPr anchor="t" rtlCol="false" tIns="0" lIns="0" bIns="0" rIns="0">
            <a:spAutoFit/>
          </a:bodyPr>
          <a:lstStyle/>
          <a:p>
            <a:pPr algn="just">
              <a:lnSpc>
                <a:spcPts val="4411"/>
              </a:lnSpc>
            </a:pPr>
            <a:r>
              <a:rPr lang="en-US" sz="2492">
                <a:solidFill>
                  <a:srgbClr val="FFFFFF"/>
                </a:solidFill>
                <a:latin typeface="Poppins"/>
              </a:rPr>
              <a:t>Do a picture walk of the book and highlight the body language and facial expressions and colors used for the illustrations. Make note of the emotions and feelings the students recognize. </a:t>
            </a:r>
          </a:p>
          <a:p>
            <a:pPr algn="just">
              <a:lnSpc>
                <a:spcPts val="4411"/>
              </a:lnSpc>
            </a:pPr>
          </a:p>
          <a:p>
            <a:pPr algn="just">
              <a:lnSpc>
                <a:spcPts val="4411"/>
              </a:lnSpc>
            </a:pPr>
            <a:r>
              <a:rPr lang="en-US" sz="2492">
                <a:solidFill>
                  <a:srgbClr val="FFFFFF"/>
                </a:solidFill>
                <a:latin typeface="Poppins"/>
              </a:rPr>
              <a:t>Discuss how some feelings are associated with some colors. (Happy = yellow, Sad = blue, Anger = Red). As a class choose a color for every emotion / feeling you discussed. </a:t>
            </a:r>
          </a:p>
          <a:p>
            <a:pPr algn="just">
              <a:lnSpc>
                <a:spcPts val="4411"/>
              </a:lnSpc>
            </a:pPr>
          </a:p>
          <a:p>
            <a:pPr algn="just">
              <a:lnSpc>
                <a:spcPts val="4411"/>
              </a:lnSpc>
            </a:pPr>
            <a:r>
              <a:rPr lang="en-US" sz="2492">
                <a:solidFill>
                  <a:srgbClr val="FFFFFF"/>
                </a:solidFill>
                <a:latin typeface="Poppins"/>
              </a:rPr>
              <a:t>Have students decorate their heart with the emotions they are feeling that day. Each heart will look different. Each column is a place to write the feeling</a:t>
            </a:r>
          </a:p>
        </p:txBody>
      </p:sp>
      <p:sp>
        <p:nvSpPr>
          <p:cNvPr name="Freeform 10" id="10"/>
          <p:cNvSpPr/>
          <p:nvPr/>
        </p:nvSpPr>
        <p:spPr>
          <a:xfrm flipH="false" flipV="false" rot="0">
            <a:off x="14014660" y="323569"/>
            <a:ext cx="3244640" cy="3172150"/>
          </a:xfrm>
          <a:custGeom>
            <a:avLst/>
            <a:gdLst/>
            <a:ahLst/>
            <a:cxnLst/>
            <a:rect r="r" b="b" t="t" l="l"/>
            <a:pathLst>
              <a:path h="3172150" w="3244640">
                <a:moveTo>
                  <a:pt x="0" y="0"/>
                </a:moveTo>
                <a:lnTo>
                  <a:pt x="3244640" y="0"/>
                </a:lnTo>
                <a:lnTo>
                  <a:pt x="3244640" y="3172150"/>
                </a:lnTo>
                <a:lnTo>
                  <a:pt x="0" y="3172150"/>
                </a:lnTo>
                <a:lnTo>
                  <a:pt x="0" y="0"/>
                </a:lnTo>
                <a:close/>
              </a:path>
            </a:pathLst>
          </a:custGeom>
          <a:blipFill>
            <a:blip r:embed="rId5"/>
            <a:stretch>
              <a:fillRect l="0" t="0" r="0" b="0"/>
            </a:stretch>
          </a:blipFill>
        </p:spPr>
      </p:sp>
      <p:sp>
        <p:nvSpPr>
          <p:cNvPr name="Freeform 11" id="11"/>
          <p:cNvSpPr/>
          <p:nvPr/>
        </p:nvSpPr>
        <p:spPr>
          <a:xfrm flipH="false" flipV="false" rot="5323731">
            <a:off x="14067050" y="1510798"/>
            <a:ext cx="2366342" cy="576796"/>
          </a:xfrm>
          <a:custGeom>
            <a:avLst/>
            <a:gdLst/>
            <a:ahLst/>
            <a:cxnLst/>
            <a:rect r="r" b="b" t="t" l="l"/>
            <a:pathLst>
              <a:path h="576796" w="2366342">
                <a:moveTo>
                  <a:pt x="0" y="0"/>
                </a:moveTo>
                <a:lnTo>
                  <a:pt x="2366343" y="0"/>
                </a:lnTo>
                <a:lnTo>
                  <a:pt x="2366343" y="576796"/>
                </a:lnTo>
                <a:lnTo>
                  <a:pt x="0" y="57679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5400000">
            <a:off x="15954396" y="1060446"/>
            <a:ext cx="1779376" cy="491755"/>
          </a:xfrm>
          <a:custGeom>
            <a:avLst/>
            <a:gdLst/>
            <a:ahLst/>
            <a:cxnLst/>
            <a:rect r="r" b="b" t="t" l="l"/>
            <a:pathLst>
              <a:path h="491755" w="1779376">
                <a:moveTo>
                  <a:pt x="0" y="0"/>
                </a:moveTo>
                <a:lnTo>
                  <a:pt x="1779376" y="0"/>
                </a:lnTo>
                <a:lnTo>
                  <a:pt x="1779376" y="491755"/>
                </a:lnTo>
                <a:lnTo>
                  <a:pt x="0" y="49175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5400000">
            <a:off x="14946318" y="1355864"/>
            <a:ext cx="2415762" cy="945167"/>
          </a:xfrm>
          <a:custGeom>
            <a:avLst/>
            <a:gdLst/>
            <a:ahLst/>
            <a:cxnLst/>
            <a:rect r="r" b="b" t="t" l="l"/>
            <a:pathLst>
              <a:path h="945167" w="2415762">
                <a:moveTo>
                  <a:pt x="0" y="0"/>
                </a:moveTo>
                <a:lnTo>
                  <a:pt x="2415761" y="0"/>
                </a:lnTo>
                <a:lnTo>
                  <a:pt x="2415761" y="945167"/>
                </a:lnTo>
                <a:lnTo>
                  <a:pt x="0" y="94516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p:cNvSpPr/>
          <p:nvPr/>
        </p:nvSpPr>
        <p:spPr>
          <a:xfrm flipH="false" flipV="false" rot="-5400000">
            <a:off x="13215040" y="1253463"/>
            <a:ext cx="2357892" cy="498105"/>
          </a:xfrm>
          <a:custGeom>
            <a:avLst/>
            <a:gdLst/>
            <a:ahLst/>
            <a:cxnLst/>
            <a:rect r="r" b="b" t="t" l="l"/>
            <a:pathLst>
              <a:path h="498105" w="2357892">
                <a:moveTo>
                  <a:pt x="0" y="0"/>
                </a:moveTo>
                <a:lnTo>
                  <a:pt x="2357893" y="0"/>
                </a:lnTo>
                <a:lnTo>
                  <a:pt x="2357893" y="498105"/>
                </a:lnTo>
                <a:lnTo>
                  <a:pt x="0" y="49810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5" id="15"/>
          <p:cNvSpPr txBox="true"/>
          <p:nvPr/>
        </p:nvSpPr>
        <p:spPr>
          <a:xfrm rot="0">
            <a:off x="6721111" y="2254830"/>
            <a:ext cx="7055253" cy="554736"/>
          </a:xfrm>
          <a:prstGeom prst="rect">
            <a:avLst/>
          </a:prstGeom>
        </p:spPr>
        <p:txBody>
          <a:bodyPr anchor="t" rtlCol="false" tIns="0" lIns="0" bIns="0" rIns="0">
            <a:spAutoFit/>
          </a:bodyPr>
          <a:lstStyle/>
          <a:p>
            <a:pPr>
              <a:lnSpc>
                <a:spcPts val="4602"/>
              </a:lnSpc>
            </a:pPr>
            <a:r>
              <a:rPr lang="en-US" sz="2600">
                <a:solidFill>
                  <a:srgbClr val="000000"/>
                </a:solidFill>
                <a:latin typeface="Poppins Bold"/>
              </a:rPr>
              <a:t>Heart full of Emotions</a:t>
            </a:r>
          </a:p>
        </p:txBody>
      </p:sp>
      <p:sp>
        <p:nvSpPr>
          <p:cNvPr name="TextBox 16" id="16"/>
          <p:cNvSpPr txBox="true"/>
          <p:nvPr/>
        </p:nvSpPr>
        <p:spPr>
          <a:xfrm rot="0">
            <a:off x="7587786" y="1747719"/>
            <a:ext cx="7055253" cy="554736"/>
          </a:xfrm>
          <a:prstGeom prst="rect">
            <a:avLst/>
          </a:prstGeom>
        </p:spPr>
        <p:txBody>
          <a:bodyPr anchor="t" rtlCol="false" tIns="0" lIns="0" bIns="0" rIns="0">
            <a:spAutoFit/>
          </a:bodyPr>
          <a:lstStyle/>
          <a:p>
            <a:pPr>
              <a:lnSpc>
                <a:spcPts val="4602"/>
              </a:lnSpc>
            </a:pPr>
            <a:r>
              <a:rPr lang="en-US" sz="2600">
                <a:solidFill>
                  <a:srgbClr val="000000"/>
                </a:solidFill>
                <a:latin typeface="Poppins Bold"/>
              </a:rPr>
              <a:t>OPTION 1</a:t>
            </a:r>
          </a:p>
        </p:txBody>
      </p:sp>
      <p:sp>
        <p:nvSpPr>
          <p:cNvPr name="TextBox 17" id="17"/>
          <p:cNvSpPr txBox="true"/>
          <p:nvPr/>
        </p:nvSpPr>
        <p:spPr>
          <a:xfrm rot="-5400000">
            <a:off x="14519544" y="1521828"/>
            <a:ext cx="1123641" cy="554736"/>
          </a:xfrm>
          <a:prstGeom prst="rect">
            <a:avLst/>
          </a:prstGeom>
        </p:spPr>
        <p:txBody>
          <a:bodyPr anchor="t" rtlCol="false" tIns="0" lIns="0" bIns="0" rIns="0">
            <a:spAutoFit/>
          </a:bodyPr>
          <a:lstStyle/>
          <a:p>
            <a:pPr>
              <a:lnSpc>
                <a:spcPts val="4602"/>
              </a:lnSpc>
            </a:pPr>
            <a:r>
              <a:rPr lang="en-US" sz="2600">
                <a:solidFill>
                  <a:srgbClr val="000000"/>
                </a:solidFill>
                <a:latin typeface="Poppins Bold"/>
              </a:rPr>
              <a:t>angry</a:t>
            </a:r>
          </a:p>
        </p:txBody>
      </p:sp>
      <p:sp>
        <p:nvSpPr>
          <p:cNvPr name="TextBox 18" id="18"/>
          <p:cNvSpPr txBox="true"/>
          <p:nvPr/>
        </p:nvSpPr>
        <p:spPr>
          <a:xfrm rot="-5400000">
            <a:off x="15732780" y="1300264"/>
            <a:ext cx="1123641" cy="1135761"/>
          </a:xfrm>
          <a:prstGeom prst="rect">
            <a:avLst/>
          </a:prstGeom>
        </p:spPr>
        <p:txBody>
          <a:bodyPr anchor="t" rtlCol="false" tIns="0" lIns="0" bIns="0" rIns="0">
            <a:spAutoFit/>
          </a:bodyPr>
          <a:lstStyle/>
          <a:p>
            <a:pPr>
              <a:lnSpc>
                <a:spcPts val="4602"/>
              </a:lnSpc>
            </a:pPr>
            <a:r>
              <a:rPr lang="en-US" sz="2600">
                <a:solidFill>
                  <a:srgbClr val="000000"/>
                </a:solidFill>
                <a:latin typeface="Poppins Bold"/>
              </a:rPr>
              <a:t>HAPPY </a:t>
            </a:r>
          </a:p>
        </p:txBody>
      </p:sp>
      <p:sp>
        <p:nvSpPr>
          <p:cNvPr name="TextBox 19" id="19"/>
          <p:cNvSpPr txBox="true"/>
          <p:nvPr/>
        </p:nvSpPr>
        <p:spPr>
          <a:xfrm rot="-5400000">
            <a:off x="16180404" y="1070456"/>
            <a:ext cx="1123641" cy="554736"/>
          </a:xfrm>
          <a:prstGeom prst="rect">
            <a:avLst/>
          </a:prstGeom>
        </p:spPr>
        <p:txBody>
          <a:bodyPr anchor="t" rtlCol="false" tIns="0" lIns="0" bIns="0" rIns="0">
            <a:spAutoFit/>
          </a:bodyPr>
          <a:lstStyle/>
          <a:p>
            <a:pPr>
              <a:lnSpc>
                <a:spcPts val="4602"/>
              </a:lnSpc>
            </a:pPr>
            <a:r>
              <a:rPr lang="en-US" sz="2600">
                <a:solidFill>
                  <a:srgbClr val="000000"/>
                </a:solidFill>
                <a:latin typeface="Poppins Bold"/>
              </a:rPr>
              <a:t>sad</a:t>
            </a:r>
          </a:p>
        </p:txBody>
      </p:sp>
      <p:sp>
        <p:nvSpPr>
          <p:cNvPr name="TextBox 20" id="20"/>
          <p:cNvSpPr txBox="true"/>
          <p:nvPr/>
        </p:nvSpPr>
        <p:spPr>
          <a:xfrm rot="-5400000">
            <a:off x="13772608" y="1070456"/>
            <a:ext cx="1123641" cy="554736"/>
          </a:xfrm>
          <a:prstGeom prst="rect">
            <a:avLst/>
          </a:prstGeom>
        </p:spPr>
        <p:txBody>
          <a:bodyPr anchor="t" rtlCol="false" tIns="0" lIns="0" bIns="0" rIns="0">
            <a:spAutoFit/>
          </a:bodyPr>
          <a:lstStyle/>
          <a:p>
            <a:pPr>
              <a:lnSpc>
                <a:spcPts val="4602"/>
              </a:lnSpc>
            </a:pPr>
            <a:r>
              <a:rPr lang="en-US" sz="2600">
                <a:solidFill>
                  <a:srgbClr val="000000"/>
                </a:solidFill>
                <a:latin typeface="Poppins Bold"/>
              </a:rPr>
              <a:t>HOPE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4A240A4369BD4B8E62ADC970CDAB73" ma:contentTypeVersion="17" ma:contentTypeDescription="Create a new document." ma:contentTypeScope="" ma:versionID="5bd3471c19b159aef2cea44eca4af322">
  <xsd:schema xmlns:xsd="http://www.w3.org/2001/XMLSchema" xmlns:xs="http://www.w3.org/2001/XMLSchema" xmlns:p="http://schemas.microsoft.com/office/2006/metadata/properties" xmlns:ns2="b2a57fa4-c662-4c21-ac6a-d9b9cbcda439" xmlns:ns3="9ebef5b9-c5d5-4c25-a9fe-bec868ad469b" targetNamespace="http://schemas.microsoft.com/office/2006/metadata/properties" ma:root="true" ma:fieldsID="31c4b496514f6c7a4db17234376c307a" ns2:_="" ns3:_="">
    <xsd:import namespace="b2a57fa4-c662-4c21-ac6a-d9b9cbcda439"/>
    <xsd:import namespace="9ebef5b9-c5d5-4c25-a9fe-bec868ad469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a57fa4-c662-4c21-ac6a-d9b9cbcda4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9938087-ec50-45ed-980d-13c342d101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bef5b9-c5d5-4c25-a9fe-bec868ad469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02b53e-a439-4259-aabb-ef34b2061265}" ma:internalName="TaxCatchAll" ma:showField="CatchAllData" ma:web="9ebef5b9-c5d5-4c25-a9fe-bec868ad46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255B8C-E66E-4993-B4FB-12A8337D9D21}"/>
</file>

<file path=customXml/itemProps2.xml><?xml version="1.0" encoding="utf-8"?>
<ds:datastoreItem xmlns:ds="http://schemas.openxmlformats.org/officeDocument/2006/customXml" ds:itemID="{2CEC3652-3522-4B73-92C5-3991B5779480}"/>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DAF5mhcbk5g</dc:identifier>
  <dcterms:modified xsi:type="dcterms:W3CDTF">2011-08-01T06:04:30Z</dcterms:modified>
  <cp:revision>1</cp:revision>
  <dc:title>Project Cornerstone Jan</dc:title>
</cp:coreProperties>
</file>