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2" r:id="rId4"/>
    <p:sldMasterId id="2147483663" r:id="rId5"/>
  </p:sldMasterIdLst>
  <p:notesMasterIdLst>
    <p:notesMasterId r:id="rId6"/>
  </p:notesMasterIdLst>
  <p:sldIdLst>
    <p:sldId id="256" r:id="rId7"/>
    <p:sldId id="257" r:id="rId8"/>
    <p:sldId id="258" r:id="rId9"/>
    <p:sldId id="259" r:id="rId1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slide" Target="slides/slide4.xml"/><Relationship Id="rId9" Type="http://schemas.openxmlformats.org/officeDocument/2006/relationships/slide" Target="slides/slide3.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ad9745257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ad9745257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ac0e4a06bd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ac0e4a06bd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43181"/>
              </a:lnSpc>
              <a:spcBef>
                <a:spcPts val="1000"/>
              </a:spcBef>
              <a:spcAft>
                <a:spcPts val="1000"/>
              </a:spcAft>
              <a:buNone/>
            </a:pPr>
            <a:r>
              <a:t/>
            </a:r>
            <a:endParaRPr sz="1050">
              <a:solidFill>
                <a:srgbClr val="666561"/>
              </a:solidFill>
              <a:highlight>
                <a:srgbClr val="FFFFFF"/>
              </a:highligh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ac0e4a06bd_0_39:notes"/>
          <p:cNvSpPr/>
          <p:nvPr>
            <p:ph idx="2" type="sldImg"/>
          </p:nvPr>
        </p:nvSpPr>
        <p:spPr>
          <a:xfrm>
            <a:off x="390038" y="685250"/>
            <a:ext cx="6078000" cy="3429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81" name="Google Shape;81;g2ac0e4a06bd_0_39:notes"/>
          <p:cNvSpPr txBox="1"/>
          <p:nvPr>
            <p:ph idx="1" type="body"/>
          </p:nvPr>
        </p:nvSpPr>
        <p:spPr>
          <a:xfrm>
            <a:off x="914400" y="4343400"/>
            <a:ext cx="5029200" cy="4114800"/>
          </a:xfrm>
          <a:prstGeom prst="rect">
            <a:avLst/>
          </a:prstGeom>
          <a:noFill/>
          <a:ln>
            <a:noFill/>
          </a:ln>
        </p:spPr>
        <p:txBody>
          <a:bodyPr anchorCtr="0" anchor="t" bIns="45675" lIns="91350" spcFirstLastPara="1" rIns="91350" wrap="square" tIns="45675">
            <a:noAutofit/>
          </a:bodyPr>
          <a:lstStyle/>
          <a:p>
            <a:pPr indent="0" lvl="0" marL="0" rtl="0" algn="l">
              <a:spcBef>
                <a:spcPts val="0"/>
              </a:spcBef>
              <a:spcAft>
                <a:spcPts val="0"/>
              </a:spcAft>
              <a:buNone/>
            </a:pPr>
            <a:r>
              <a:rPr lang="en">
                <a:solidFill>
                  <a:schemeClr val="dk1"/>
                </a:solidFill>
                <a:latin typeface="Verdana"/>
                <a:ea typeface="Verdana"/>
                <a:cs typeface="Verdana"/>
                <a:sym typeface="Verdana"/>
              </a:rPr>
              <a:t>These norms are formatted to align with PBIS (Positive Behavioral Interventions and Supports) frameworks - Be respectful, be responsible, be safe. Norms should support and reinforce existing class and school rules. For some classrooms, a review of class rules will replace these norms, or you can use these three simple norms. </a:t>
            </a:r>
            <a:endParaRPr>
              <a:solidFill>
                <a:schemeClr val="dk1"/>
              </a:solidFill>
              <a:latin typeface="Verdana"/>
              <a:ea typeface="Verdana"/>
              <a:cs typeface="Verdana"/>
              <a:sym typeface="Verdana"/>
            </a:endParaRPr>
          </a:p>
          <a:p>
            <a:pPr indent="0" lvl="0" marL="0" rtl="0" algn="l">
              <a:spcBef>
                <a:spcPts val="0"/>
              </a:spcBef>
              <a:spcAft>
                <a:spcPts val="0"/>
              </a:spcAft>
              <a:buNone/>
            </a:pPr>
            <a:r>
              <a:t/>
            </a:r>
            <a:endParaRPr>
              <a:solidFill>
                <a:schemeClr val="dk1"/>
              </a:solidFill>
              <a:latin typeface="Verdana"/>
              <a:ea typeface="Verdana"/>
              <a:cs typeface="Verdana"/>
              <a:sym typeface="Verdana"/>
            </a:endParaRPr>
          </a:p>
          <a:p>
            <a:pPr indent="0" lvl="0" marL="0" rtl="0" algn="l">
              <a:spcBef>
                <a:spcPts val="0"/>
              </a:spcBef>
              <a:spcAft>
                <a:spcPts val="0"/>
              </a:spcAft>
              <a:buNone/>
            </a:pPr>
            <a:r>
              <a:rPr lang="en">
                <a:solidFill>
                  <a:schemeClr val="dk1"/>
                </a:solidFill>
                <a:latin typeface="Verdana"/>
                <a:ea typeface="Verdana"/>
                <a:cs typeface="Verdana"/>
                <a:sym typeface="Verdana"/>
              </a:rPr>
              <a:t>Pro tip: When talking about norms/community agreements, the statements should be formatted in a positive way. They should state what students should do and not what they shouldn't do. Instead of lists that begin with “Don’t” or “Stop”, the list should be focused on what behaviors students should do and how they should behave.</a:t>
            </a:r>
            <a:endParaRPr>
              <a:solidFill>
                <a:schemeClr val="dk1"/>
              </a:solidFill>
              <a:latin typeface="Verdana"/>
              <a:ea typeface="Verdana"/>
              <a:cs typeface="Verdana"/>
              <a:sym typeface="Verdana"/>
            </a:endParaRPr>
          </a:p>
          <a:p>
            <a:pPr indent="0" lvl="0" marL="0" rtl="0" algn="l">
              <a:spcBef>
                <a:spcPts val="400"/>
              </a:spcBef>
              <a:spcAft>
                <a:spcPts val="0"/>
              </a:spcAft>
              <a:buNone/>
            </a:pPr>
            <a:r>
              <a:t/>
            </a:r>
            <a:endParaRPr>
              <a:solidFill>
                <a:schemeClr val="dk1"/>
              </a:solidFill>
              <a:latin typeface="Verdana"/>
              <a:ea typeface="Verdana"/>
              <a:cs typeface="Verdana"/>
              <a:sym typeface="Verdana"/>
            </a:endParaRPr>
          </a:p>
          <a:p>
            <a:pPr indent="0" lvl="0" marL="0" rtl="0" algn="l">
              <a:spcBef>
                <a:spcPts val="400"/>
              </a:spcBef>
              <a:spcAft>
                <a:spcPts val="0"/>
              </a:spcAft>
              <a:buClr>
                <a:schemeClr val="dk1"/>
              </a:buClr>
              <a:buSzPts val="1400"/>
              <a:buFont typeface="Arial"/>
              <a:buNone/>
            </a:pPr>
            <a:r>
              <a:rPr b="1" lang="en">
                <a:solidFill>
                  <a:schemeClr val="dk1"/>
                </a:solidFill>
                <a:latin typeface="Verdana"/>
                <a:ea typeface="Verdana"/>
                <a:cs typeface="Verdana"/>
                <a:sym typeface="Verdana"/>
              </a:rPr>
              <a:t>“No Name” policy</a:t>
            </a:r>
            <a:r>
              <a:rPr lang="en">
                <a:solidFill>
                  <a:schemeClr val="dk1"/>
                </a:solidFill>
                <a:latin typeface="Verdana"/>
                <a:ea typeface="Verdana"/>
                <a:cs typeface="Verdana"/>
                <a:sym typeface="Verdana"/>
              </a:rPr>
              <a:t>: This is an agreement that we will not use specific names of other people when we share stories or experiences. We will use “I” statements and keep the identity of others anonymous. Stories are wonderful ways to learn about tricky social interactions. Using the “No Name” policy allows us to learn about other students while respecting the privacy and safety of others. </a:t>
            </a:r>
            <a:endParaRPr>
              <a:solidFill>
                <a:schemeClr val="dk1"/>
              </a:solidFill>
              <a:latin typeface="Verdana"/>
              <a:ea typeface="Verdana"/>
              <a:cs typeface="Verdana"/>
              <a:sym typeface="Verdana"/>
            </a:endParaRPr>
          </a:p>
          <a:p>
            <a:pPr indent="0" lvl="0" marL="0" rtl="0" algn="l">
              <a:spcBef>
                <a:spcPts val="0"/>
              </a:spcBef>
              <a:spcAft>
                <a:spcPts val="0"/>
              </a:spcAft>
              <a:buNone/>
            </a:pPr>
            <a:r>
              <a:t/>
            </a:r>
            <a:endParaRPr>
              <a:solidFill>
                <a:schemeClr val="dk1"/>
              </a:solidFill>
              <a:latin typeface="Verdana"/>
              <a:ea typeface="Verdana"/>
              <a:cs typeface="Verdana"/>
              <a:sym typeface="Verdana"/>
            </a:endParaRPr>
          </a:p>
          <a:p>
            <a:pPr indent="0" lvl="0" marL="0" rtl="0" algn="l">
              <a:spcBef>
                <a:spcPts val="0"/>
              </a:spcBef>
              <a:spcAft>
                <a:spcPts val="0"/>
              </a:spcAft>
              <a:buNone/>
            </a:pPr>
            <a:r>
              <a:t/>
            </a:r>
            <a:endParaRPr>
              <a:solidFill>
                <a:schemeClr val="dk1"/>
              </a:solidFill>
              <a:latin typeface="Verdana"/>
              <a:ea typeface="Verdana"/>
              <a:cs typeface="Verdana"/>
              <a:sym typeface="Verdana"/>
            </a:endParaRPr>
          </a:p>
          <a:p>
            <a:pPr indent="0" lvl="0" marL="0" rtl="0" algn="l">
              <a:spcBef>
                <a:spcPts val="0"/>
              </a:spcBef>
              <a:spcAft>
                <a:spcPts val="0"/>
              </a:spcAft>
              <a:buNone/>
            </a:pPr>
            <a:r>
              <a:rPr lang="en">
                <a:solidFill>
                  <a:schemeClr val="dk1"/>
                </a:solidFill>
                <a:latin typeface="Verdana"/>
                <a:ea typeface="Verdana"/>
                <a:cs typeface="Verdana"/>
                <a:sym typeface="Verdana"/>
              </a:rPr>
              <a:t>It is essential to start your time with students with clear community agreements and expectations. We want to give students clear, concise, and consistent boundaries so that they know what appropriate behavior would look like, sound like, and feel like during Project Cornerstone modules. We want to create a “safe space” for students to express their feeling and opinions, and also a “brave space” where we are able to acknowledge and embrace fear or discomfort in order to commit to learning and take positive action. </a:t>
            </a:r>
            <a:endParaRPr>
              <a:solidFill>
                <a:schemeClr val="dk1"/>
              </a:solidFill>
              <a:latin typeface="Verdana"/>
              <a:ea typeface="Verdana"/>
              <a:cs typeface="Verdana"/>
              <a:sym typeface="Verdana"/>
            </a:endParaRPr>
          </a:p>
          <a:p>
            <a:pPr indent="0" lvl="0" marL="0" rtl="0" algn="l">
              <a:spcBef>
                <a:spcPts val="0"/>
              </a:spcBef>
              <a:spcAft>
                <a:spcPts val="0"/>
              </a:spcAft>
              <a:buNone/>
            </a:pPr>
            <a:r>
              <a:t/>
            </a:r>
            <a:endParaRPr>
              <a:solidFill>
                <a:schemeClr val="dk1"/>
              </a:solidFill>
              <a:latin typeface="Verdana"/>
              <a:ea typeface="Verdana"/>
              <a:cs typeface="Verdana"/>
              <a:sym typeface="Verdana"/>
            </a:endParaRPr>
          </a:p>
          <a:p>
            <a:pPr indent="0" lvl="0" marL="0" marR="0" rtl="0" algn="l">
              <a:lnSpc>
                <a:spcPct val="100000"/>
              </a:lnSpc>
              <a:spcBef>
                <a:spcPts val="400"/>
              </a:spcBef>
              <a:spcAft>
                <a:spcPts val="0"/>
              </a:spcAft>
              <a:buClr>
                <a:srgbClr val="000000"/>
              </a:buClr>
              <a:buSzPts val="1400"/>
              <a:buFont typeface="Arial"/>
              <a:buNone/>
            </a:pPr>
            <a:r>
              <a:rPr lang="en">
                <a:latin typeface="Verdana"/>
                <a:ea typeface="Verdana"/>
                <a:cs typeface="Verdana"/>
                <a:sym typeface="Verdana"/>
              </a:rPr>
              <a:t>The goal would be to have individuals and the group agree to a set of behavior expectations. </a:t>
            </a:r>
            <a:r>
              <a:rPr lang="en">
                <a:solidFill>
                  <a:schemeClr val="dk1"/>
                </a:solidFill>
                <a:latin typeface="Verdana"/>
                <a:ea typeface="Verdana"/>
                <a:cs typeface="Verdana"/>
                <a:sym typeface="Verdana"/>
              </a:rPr>
              <a:t>You may want to do a thumb survey to get a commitment from students to adhere to these norms. (“Thumbs up if you agree to following these three behavior expectations/norms.”)</a:t>
            </a:r>
            <a:endParaRPr>
              <a:highlight>
                <a:schemeClr val="accent4"/>
              </a:highlight>
              <a:latin typeface="Verdana"/>
              <a:ea typeface="Verdana"/>
              <a:cs typeface="Verdana"/>
              <a:sym typeface="Verdana"/>
            </a:endParaRPr>
          </a:p>
        </p:txBody>
      </p:sp>
      <p:sp>
        <p:nvSpPr>
          <p:cNvPr id="82" name="Google Shape;82;g2ac0e4a06bd_0_39:notes"/>
          <p:cNvSpPr txBox="1"/>
          <p:nvPr>
            <p:ph idx="12" type="sldNum"/>
          </p:nvPr>
        </p:nvSpPr>
        <p:spPr>
          <a:xfrm>
            <a:off x="3886200" y="8686800"/>
            <a:ext cx="2971800" cy="457200"/>
          </a:xfrm>
          <a:prstGeom prst="rect">
            <a:avLst/>
          </a:prstGeom>
          <a:noFill/>
          <a:ln>
            <a:noFill/>
          </a:ln>
        </p:spPr>
        <p:txBody>
          <a:bodyPr anchorCtr="0" anchor="b" bIns="45675" lIns="91350" spcFirstLastPara="1" rIns="91350" wrap="square" tIns="45675">
            <a:noAutofit/>
          </a:bodyPr>
          <a:lstStyle/>
          <a:p>
            <a:pPr indent="0" lvl="0" marL="0" rtl="0" algn="l">
              <a:lnSpc>
                <a:spcPct val="100000"/>
              </a:lnSpc>
              <a:spcBef>
                <a:spcPts val="0"/>
              </a:spcBef>
              <a:spcAft>
                <a:spcPts val="0"/>
              </a:spcAft>
              <a:buNone/>
            </a:pPr>
            <a:fld id="{00000000-1234-1234-1234-123412341234}" type="slidenum">
              <a:rPr lang="en" sz="1400"/>
              <a:t>‹#›</a:t>
            </a:fld>
            <a:endParaRPr sz="140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2ac0e4a06bd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2ac0e4a06bd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type="tx">
  <p:cSld name="TITLE_AND_BODY">
    <p:spTree>
      <p:nvGrpSpPr>
        <p:cNvPr id="54" name="Shape 54"/>
        <p:cNvGrpSpPr/>
        <p:nvPr/>
      </p:nvGrpSpPr>
      <p:grpSpPr>
        <a:xfrm>
          <a:off x="0" y="0"/>
          <a:ext cx="0" cy="0"/>
          <a:chOff x="0" y="0"/>
          <a:chExt cx="0" cy="0"/>
        </a:xfrm>
      </p:grpSpPr>
      <p:sp>
        <p:nvSpPr>
          <p:cNvPr id="55" name="Google Shape;55;p14"/>
          <p:cNvSpPr txBox="1"/>
          <p:nvPr>
            <p:ph type="title"/>
          </p:nvPr>
        </p:nvSpPr>
        <p:spPr>
          <a:xfrm>
            <a:off x="457200" y="205978"/>
            <a:ext cx="8229600" cy="994200"/>
          </a:xfrm>
          <a:prstGeom prst="rect">
            <a:avLst/>
          </a:prstGeom>
          <a:noFill/>
          <a:ln>
            <a:noFill/>
          </a:ln>
        </p:spPr>
        <p:txBody>
          <a:bodyPr anchorCtr="0" anchor="t" bIns="91425" lIns="91425" spcFirstLastPara="1" rIns="91425" wrap="square" tIns="91425">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6" name="Google Shape;56;p14"/>
          <p:cNvSpPr txBox="1"/>
          <p:nvPr>
            <p:ph idx="1" type="body"/>
          </p:nvPr>
        </p:nvSpPr>
        <p:spPr>
          <a:xfrm>
            <a:off x="457200" y="1200150"/>
            <a:ext cx="8229600" cy="3943200"/>
          </a:xfrm>
          <a:prstGeom prst="rect">
            <a:avLst/>
          </a:prstGeom>
          <a:noFill/>
          <a:ln>
            <a:noFill/>
          </a:ln>
        </p:spPr>
        <p:txBody>
          <a:bodyPr anchorCtr="0" anchor="t" bIns="91425" lIns="91425" spcFirstLastPara="1" rIns="91425" wrap="square" tIns="91425">
            <a:noAutofit/>
          </a:bodyPr>
          <a:lstStyle>
            <a:lvl1pPr indent="-228600" lvl="0" marL="457200" rtl="0" algn="l">
              <a:lnSpc>
                <a:spcPct val="100000"/>
              </a:lnSpc>
              <a:spcBef>
                <a:spcPts val="900"/>
              </a:spcBef>
              <a:spcAft>
                <a:spcPts val="0"/>
              </a:spcAft>
              <a:buSzPts val="1400"/>
              <a:buNone/>
              <a:defRPr/>
            </a:lvl1pPr>
            <a:lvl2pPr indent="-318897" lvl="1" marL="914400" rtl="0" algn="l">
              <a:lnSpc>
                <a:spcPct val="100000"/>
              </a:lnSpc>
              <a:spcBef>
                <a:spcPts val="900"/>
              </a:spcBef>
              <a:spcAft>
                <a:spcPts val="0"/>
              </a:spcAft>
              <a:buClr>
                <a:srgbClr val="464847"/>
              </a:buClr>
              <a:buSzPts val="1422"/>
              <a:buChar char="•"/>
              <a:defRPr/>
            </a:lvl2pPr>
            <a:lvl3pPr indent="-342900" lvl="2" marL="1371600" rtl="0" algn="l">
              <a:lnSpc>
                <a:spcPct val="100000"/>
              </a:lnSpc>
              <a:spcBef>
                <a:spcPts val="900"/>
              </a:spcBef>
              <a:spcAft>
                <a:spcPts val="0"/>
              </a:spcAft>
              <a:buClr>
                <a:srgbClr val="464847"/>
              </a:buClr>
              <a:buSzPts val="1800"/>
              <a:buChar char="–"/>
              <a:defRPr/>
            </a:lvl3pPr>
            <a:lvl4pPr indent="-318897" lvl="3" marL="1828800" rtl="0" algn="l">
              <a:lnSpc>
                <a:spcPct val="100000"/>
              </a:lnSpc>
              <a:spcBef>
                <a:spcPts val="900"/>
              </a:spcBef>
              <a:spcAft>
                <a:spcPts val="0"/>
              </a:spcAft>
              <a:buClr>
                <a:srgbClr val="464847"/>
              </a:buClr>
              <a:buSzPts val="1422"/>
              <a:buChar char="•"/>
              <a:defRPr/>
            </a:lvl4pPr>
            <a:lvl5pPr indent="-342900" lvl="4" marL="2286000" rtl="0" algn="l">
              <a:lnSpc>
                <a:spcPct val="100000"/>
              </a:lnSpc>
              <a:spcBef>
                <a:spcPts val="900"/>
              </a:spcBef>
              <a:spcAft>
                <a:spcPts val="0"/>
              </a:spcAft>
              <a:buClr>
                <a:srgbClr val="464847"/>
              </a:buClr>
              <a:buSzPts val="1800"/>
              <a:buChar char="–"/>
              <a:defRPr/>
            </a:lvl5pPr>
            <a:lvl6pPr indent="-342900" lvl="5" marL="2743200" rtl="0" algn="l">
              <a:lnSpc>
                <a:spcPct val="100000"/>
              </a:lnSpc>
              <a:spcBef>
                <a:spcPts val="900"/>
              </a:spcBef>
              <a:spcAft>
                <a:spcPts val="0"/>
              </a:spcAft>
              <a:buClr>
                <a:srgbClr val="464847"/>
              </a:buClr>
              <a:buSzPts val="1800"/>
              <a:buChar char="–"/>
              <a:defRPr/>
            </a:lvl6pPr>
            <a:lvl7pPr indent="-342900" lvl="6" marL="3200400" rtl="0" algn="l">
              <a:lnSpc>
                <a:spcPct val="100000"/>
              </a:lnSpc>
              <a:spcBef>
                <a:spcPts val="900"/>
              </a:spcBef>
              <a:spcAft>
                <a:spcPts val="0"/>
              </a:spcAft>
              <a:buClr>
                <a:srgbClr val="464847"/>
              </a:buClr>
              <a:buSzPts val="1800"/>
              <a:buChar char="–"/>
              <a:defRPr/>
            </a:lvl7pPr>
            <a:lvl8pPr indent="-342900" lvl="7" marL="3657600" rtl="0" algn="l">
              <a:lnSpc>
                <a:spcPct val="100000"/>
              </a:lnSpc>
              <a:spcBef>
                <a:spcPts val="900"/>
              </a:spcBef>
              <a:spcAft>
                <a:spcPts val="0"/>
              </a:spcAft>
              <a:buClr>
                <a:srgbClr val="464847"/>
              </a:buClr>
              <a:buSzPts val="1800"/>
              <a:buChar char="–"/>
              <a:defRPr/>
            </a:lvl8pPr>
            <a:lvl9pPr indent="-342900" lvl="8" marL="4114800" rtl="0" algn="l">
              <a:lnSpc>
                <a:spcPct val="100000"/>
              </a:lnSpc>
              <a:spcBef>
                <a:spcPts val="900"/>
              </a:spcBef>
              <a:spcAft>
                <a:spcPts val="0"/>
              </a:spcAft>
              <a:buClr>
                <a:srgbClr val="464847"/>
              </a:buClr>
              <a:buSzPts val="1800"/>
              <a:buChar char="–"/>
              <a:defRPr/>
            </a:lvl9pPr>
          </a:lstStyle>
          <a:p/>
        </p:txBody>
      </p:sp>
      <p:sp>
        <p:nvSpPr>
          <p:cNvPr id="57" name="Google Shape;57;p14"/>
          <p:cNvSpPr txBox="1"/>
          <p:nvPr>
            <p:ph idx="10" type="dt"/>
          </p:nvPr>
        </p:nvSpPr>
        <p:spPr>
          <a:xfrm>
            <a:off x="0" y="0"/>
            <a:ext cx="3000000" cy="22500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400" u="none" cap="none" strike="noStrike">
                <a:solidFill>
                  <a:srgbClr val="0060AF"/>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60AF"/>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60AF"/>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60AF"/>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60AF"/>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60AF"/>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60AF"/>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60AF"/>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60AF"/>
                </a:solidFill>
                <a:latin typeface="Arial"/>
                <a:ea typeface="Arial"/>
                <a:cs typeface="Arial"/>
                <a:sym typeface="Arial"/>
              </a:defRPr>
            </a:lvl9pPr>
          </a:lstStyle>
          <a:p/>
        </p:txBody>
      </p:sp>
      <p:sp>
        <p:nvSpPr>
          <p:cNvPr id="58" name="Google Shape;58;p14"/>
          <p:cNvSpPr txBox="1"/>
          <p:nvPr>
            <p:ph idx="11" type="ftr"/>
          </p:nvPr>
        </p:nvSpPr>
        <p:spPr>
          <a:xfrm>
            <a:off x="0" y="0"/>
            <a:ext cx="3000000" cy="22500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400" u="none" cap="none" strike="noStrike">
                <a:solidFill>
                  <a:srgbClr val="0060AF"/>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60AF"/>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60AF"/>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60AF"/>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60AF"/>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60AF"/>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60AF"/>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60AF"/>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60AF"/>
                </a:solidFill>
                <a:latin typeface="Arial"/>
                <a:ea typeface="Arial"/>
                <a:cs typeface="Arial"/>
                <a:sym typeface="Arial"/>
              </a:defRPr>
            </a:lvl9pPr>
          </a:lstStyle>
          <a:p/>
        </p:txBody>
      </p:sp>
      <p:sp>
        <p:nvSpPr>
          <p:cNvPr id="59" name="Google Shape;59;p14"/>
          <p:cNvSpPr txBox="1"/>
          <p:nvPr>
            <p:ph idx="12" type="sldNum"/>
          </p:nvPr>
        </p:nvSpPr>
        <p:spPr>
          <a:xfrm>
            <a:off x="349250" y="4767263"/>
            <a:ext cx="233400" cy="163200"/>
          </a:xfrm>
          <a:prstGeom prst="rect">
            <a:avLst/>
          </a:prstGeom>
          <a:noFill/>
          <a:ln>
            <a:noFill/>
          </a:ln>
        </p:spPr>
        <p:txBody>
          <a:bodyPr anchorCtr="0" anchor="t" bIns="45700" lIns="45700" spcFirstLastPara="1" rIns="45700" wrap="square" tIns="45700">
            <a:noAutofit/>
          </a:bodyPr>
          <a:lstStyle>
            <a:lvl1pPr indent="0" lvl="0" marL="0" rtl="0" algn="l">
              <a:lnSpc>
                <a:spcPct val="100000"/>
              </a:lnSpc>
              <a:spcBef>
                <a:spcPts val="0"/>
              </a:spcBef>
              <a:spcAft>
                <a:spcPts val="0"/>
              </a:spcAft>
              <a:buNone/>
              <a:defRPr sz="800">
                <a:solidFill>
                  <a:srgbClr val="464847"/>
                </a:solidFill>
                <a:latin typeface="Verdana"/>
                <a:ea typeface="Verdana"/>
                <a:cs typeface="Verdana"/>
                <a:sym typeface="Verdana"/>
              </a:defRPr>
            </a:lvl1pPr>
            <a:lvl2pPr indent="0" lvl="1" marL="0" rtl="0" algn="l">
              <a:lnSpc>
                <a:spcPct val="100000"/>
              </a:lnSpc>
              <a:spcBef>
                <a:spcPts val="0"/>
              </a:spcBef>
              <a:spcAft>
                <a:spcPts val="0"/>
              </a:spcAft>
              <a:buNone/>
              <a:defRPr sz="800">
                <a:solidFill>
                  <a:srgbClr val="464847"/>
                </a:solidFill>
                <a:latin typeface="Verdana"/>
                <a:ea typeface="Verdana"/>
                <a:cs typeface="Verdana"/>
                <a:sym typeface="Verdana"/>
              </a:defRPr>
            </a:lvl2pPr>
            <a:lvl3pPr indent="0" lvl="2" marL="0" rtl="0" algn="l">
              <a:lnSpc>
                <a:spcPct val="100000"/>
              </a:lnSpc>
              <a:spcBef>
                <a:spcPts val="0"/>
              </a:spcBef>
              <a:spcAft>
                <a:spcPts val="0"/>
              </a:spcAft>
              <a:buNone/>
              <a:defRPr sz="800">
                <a:solidFill>
                  <a:srgbClr val="464847"/>
                </a:solidFill>
                <a:latin typeface="Verdana"/>
                <a:ea typeface="Verdana"/>
                <a:cs typeface="Verdana"/>
                <a:sym typeface="Verdana"/>
              </a:defRPr>
            </a:lvl3pPr>
            <a:lvl4pPr indent="0" lvl="3" marL="0" rtl="0" algn="l">
              <a:lnSpc>
                <a:spcPct val="100000"/>
              </a:lnSpc>
              <a:spcBef>
                <a:spcPts val="0"/>
              </a:spcBef>
              <a:spcAft>
                <a:spcPts val="0"/>
              </a:spcAft>
              <a:buNone/>
              <a:defRPr sz="800">
                <a:solidFill>
                  <a:srgbClr val="464847"/>
                </a:solidFill>
                <a:latin typeface="Verdana"/>
                <a:ea typeface="Verdana"/>
                <a:cs typeface="Verdana"/>
                <a:sym typeface="Verdana"/>
              </a:defRPr>
            </a:lvl4pPr>
            <a:lvl5pPr indent="0" lvl="4" marL="0" rtl="0" algn="l">
              <a:lnSpc>
                <a:spcPct val="100000"/>
              </a:lnSpc>
              <a:spcBef>
                <a:spcPts val="0"/>
              </a:spcBef>
              <a:spcAft>
                <a:spcPts val="0"/>
              </a:spcAft>
              <a:buNone/>
              <a:defRPr sz="800">
                <a:solidFill>
                  <a:srgbClr val="464847"/>
                </a:solidFill>
                <a:latin typeface="Verdana"/>
                <a:ea typeface="Verdana"/>
                <a:cs typeface="Verdana"/>
                <a:sym typeface="Verdana"/>
              </a:defRPr>
            </a:lvl5pPr>
            <a:lvl6pPr indent="0" lvl="5" marL="0" rtl="0" algn="l">
              <a:lnSpc>
                <a:spcPct val="100000"/>
              </a:lnSpc>
              <a:spcBef>
                <a:spcPts val="0"/>
              </a:spcBef>
              <a:spcAft>
                <a:spcPts val="0"/>
              </a:spcAft>
              <a:buNone/>
              <a:defRPr sz="800">
                <a:solidFill>
                  <a:srgbClr val="464847"/>
                </a:solidFill>
                <a:latin typeface="Verdana"/>
                <a:ea typeface="Verdana"/>
                <a:cs typeface="Verdana"/>
                <a:sym typeface="Verdana"/>
              </a:defRPr>
            </a:lvl6pPr>
            <a:lvl7pPr indent="0" lvl="6" marL="0" rtl="0" algn="l">
              <a:lnSpc>
                <a:spcPct val="100000"/>
              </a:lnSpc>
              <a:spcBef>
                <a:spcPts val="0"/>
              </a:spcBef>
              <a:spcAft>
                <a:spcPts val="0"/>
              </a:spcAft>
              <a:buNone/>
              <a:defRPr sz="800">
                <a:solidFill>
                  <a:srgbClr val="464847"/>
                </a:solidFill>
                <a:latin typeface="Verdana"/>
                <a:ea typeface="Verdana"/>
                <a:cs typeface="Verdana"/>
                <a:sym typeface="Verdana"/>
              </a:defRPr>
            </a:lvl7pPr>
            <a:lvl8pPr indent="0" lvl="7" marL="0" rtl="0" algn="l">
              <a:lnSpc>
                <a:spcPct val="100000"/>
              </a:lnSpc>
              <a:spcBef>
                <a:spcPts val="0"/>
              </a:spcBef>
              <a:spcAft>
                <a:spcPts val="0"/>
              </a:spcAft>
              <a:buNone/>
              <a:defRPr sz="800">
                <a:solidFill>
                  <a:srgbClr val="464847"/>
                </a:solidFill>
                <a:latin typeface="Verdana"/>
                <a:ea typeface="Verdana"/>
                <a:cs typeface="Verdana"/>
                <a:sym typeface="Verdana"/>
              </a:defRPr>
            </a:lvl8pPr>
            <a:lvl9pPr indent="0" lvl="8" marL="0" rtl="0" algn="l">
              <a:lnSpc>
                <a:spcPct val="100000"/>
              </a:lnSpc>
              <a:spcBef>
                <a:spcPts val="0"/>
              </a:spcBef>
              <a:spcAft>
                <a:spcPts val="0"/>
              </a:spcAft>
              <a:buNone/>
              <a:defRPr sz="800">
                <a:solidFill>
                  <a:srgbClr val="464847"/>
                </a:solidFill>
                <a:latin typeface="Verdana"/>
                <a:ea typeface="Verdana"/>
                <a:cs typeface="Verdana"/>
                <a:sym typeface="Verdana"/>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0" name="Shape 60"/>
        <p:cNvGrpSpPr/>
        <p:nvPr/>
      </p:nvGrpSpPr>
      <p:grpSpPr>
        <a:xfrm>
          <a:off x="0" y="0"/>
          <a:ext cx="0" cy="0"/>
          <a:chOff x="0" y="0"/>
          <a:chExt cx="0" cy="0"/>
        </a:xfrm>
      </p:grpSpPr>
      <p:sp>
        <p:nvSpPr>
          <p:cNvPr id="61" name="Google Shape;61;p15"/>
          <p:cNvSpPr txBox="1"/>
          <p:nvPr>
            <p:ph idx="12" type="sldNum"/>
          </p:nvPr>
        </p:nvSpPr>
        <p:spPr>
          <a:xfrm>
            <a:off x="8472458" y="4663217"/>
            <a:ext cx="548700" cy="393600"/>
          </a:xfrm>
          <a:prstGeom prst="rect">
            <a:avLst/>
          </a:prstGeom>
        </p:spPr>
        <p:txBody>
          <a:bodyPr anchorCtr="0" anchor="t" bIns="45700" lIns="45700" spcFirstLastPara="1" rIns="45700" wrap="square" tIns="457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62" name="Shape 62"/>
        <p:cNvGrpSpPr/>
        <p:nvPr/>
      </p:nvGrpSpPr>
      <p:grpSpPr>
        <a:xfrm>
          <a:off x="0" y="0"/>
          <a:ext cx="0" cy="0"/>
          <a:chOff x="0" y="0"/>
          <a:chExt cx="0" cy="0"/>
        </a:xfrm>
      </p:grpSpPr>
      <p:sp>
        <p:nvSpPr>
          <p:cNvPr id="63" name="Google Shape;63;p16"/>
          <p:cNvSpPr txBox="1"/>
          <p:nvPr>
            <p:ph type="title"/>
          </p:nvPr>
        </p:nvSpPr>
        <p:spPr>
          <a:xfrm>
            <a:off x="328613" y="246460"/>
            <a:ext cx="8375700" cy="633300"/>
          </a:xfrm>
          <a:prstGeom prst="rect">
            <a:avLst/>
          </a:prstGeom>
          <a:noFill/>
          <a:ln>
            <a:noFill/>
          </a:ln>
        </p:spPr>
        <p:txBody>
          <a:bodyPr anchorCtr="0" anchor="t"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4" name="Google Shape;64;p16"/>
          <p:cNvSpPr txBox="1"/>
          <p:nvPr>
            <p:ph idx="1" type="body"/>
          </p:nvPr>
        </p:nvSpPr>
        <p:spPr>
          <a:xfrm>
            <a:off x="354013" y="1303735"/>
            <a:ext cx="8348700" cy="3258600"/>
          </a:xfrm>
          <a:prstGeom prst="rect">
            <a:avLst/>
          </a:prstGeom>
          <a:noFill/>
          <a:ln>
            <a:noFill/>
          </a:ln>
        </p:spPr>
        <p:txBody>
          <a:bodyPr anchorCtr="0" anchor="t" bIns="45700" lIns="91425" spcFirstLastPara="1" rIns="91425" wrap="square" tIns="45700">
            <a:noAutofit/>
          </a:bodyPr>
          <a:lstStyle>
            <a:lvl1pPr indent="-228600" lvl="0" marL="457200" rtl="0" algn="l">
              <a:lnSpc>
                <a:spcPct val="100000"/>
              </a:lnSpc>
              <a:spcBef>
                <a:spcPts val="900"/>
              </a:spcBef>
              <a:spcAft>
                <a:spcPts val="0"/>
              </a:spcAft>
              <a:buSzPts val="1400"/>
              <a:buNone/>
              <a:defRPr/>
            </a:lvl1pPr>
            <a:lvl2pPr indent="-320040" lvl="1" marL="914400" rtl="0" algn="l">
              <a:lnSpc>
                <a:spcPct val="100000"/>
              </a:lnSpc>
              <a:spcBef>
                <a:spcPts val="1800"/>
              </a:spcBef>
              <a:spcAft>
                <a:spcPts val="0"/>
              </a:spcAft>
              <a:buClr>
                <a:schemeClr val="lt2"/>
              </a:buClr>
              <a:buSzPts val="1440"/>
              <a:buChar char="•"/>
              <a:defRPr/>
            </a:lvl2pPr>
            <a:lvl3pPr indent="-342900" lvl="2" marL="1371600" rtl="0" algn="l">
              <a:lnSpc>
                <a:spcPct val="100000"/>
              </a:lnSpc>
              <a:spcBef>
                <a:spcPts val="450"/>
              </a:spcBef>
              <a:spcAft>
                <a:spcPts val="0"/>
              </a:spcAft>
              <a:buClr>
                <a:schemeClr val="lt2"/>
              </a:buClr>
              <a:buSzPts val="1800"/>
              <a:buChar char="–"/>
              <a:defRPr/>
            </a:lvl3pPr>
            <a:lvl4pPr indent="-320039" lvl="3" marL="1828800" rtl="0" algn="l">
              <a:lnSpc>
                <a:spcPct val="100000"/>
              </a:lnSpc>
              <a:spcBef>
                <a:spcPts val="450"/>
              </a:spcBef>
              <a:spcAft>
                <a:spcPts val="0"/>
              </a:spcAft>
              <a:buClr>
                <a:schemeClr val="lt2"/>
              </a:buClr>
              <a:buSzPts val="1440"/>
              <a:buChar char="•"/>
              <a:defRPr/>
            </a:lvl4pPr>
            <a:lvl5pPr indent="-342900" lvl="4" marL="2286000" rtl="0" algn="l">
              <a:lnSpc>
                <a:spcPct val="100000"/>
              </a:lnSpc>
              <a:spcBef>
                <a:spcPts val="450"/>
              </a:spcBef>
              <a:spcAft>
                <a:spcPts val="0"/>
              </a:spcAft>
              <a:buClr>
                <a:schemeClr val="lt2"/>
              </a:buClr>
              <a:buSzPts val="1800"/>
              <a:buChar char="–"/>
              <a:defRPr/>
            </a:lvl5pPr>
            <a:lvl6pPr indent="-342900" lvl="5" marL="2743200" rtl="0" algn="l">
              <a:lnSpc>
                <a:spcPct val="100000"/>
              </a:lnSpc>
              <a:spcBef>
                <a:spcPts val="450"/>
              </a:spcBef>
              <a:spcAft>
                <a:spcPts val="0"/>
              </a:spcAft>
              <a:buClr>
                <a:schemeClr val="lt2"/>
              </a:buClr>
              <a:buSzPts val="1800"/>
              <a:buChar char="–"/>
              <a:defRPr/>
            </a:lvl6pPr>
            <a:lvl7pPr indent="-342900" lvl="6" marL="3200400" rtl="0" algn="l">
              <a:lnSpc>
                <a:spcPct val="100000"/>
              </a:lnSpc>
              <a:spcBef>
                <a:spcPts val="450"/>
              </a:spcBef>
              <a:spcAft>
                <a:spcPts val="0"/>
              </a:spcAft>
              <a:buClr>
                <a:schemeClr val="lt2"/>
              </a:buClr>
              <a:buSzPts val="1800"/>
              <a:buChar char="–"/>
              <a:defRPr/>
            </a:lvl7pPr>
            <a:lvl8pPr indent="-342900" lvl="7" marL="3657600" rtl="0" algn="l">
              <a:lnSpc>
                <a:spcPct val="100000"/>
              </a:lnSpc>
              <a:spcBef>
                <a:spcPts val="450"/>
              </a:spcBef>
              <a:spcAft>
                <a:spcPts val="0"/>
              </a:spcAft>
              <a:buClr>
                <a:schemeClr val="lt2"/>
              </a:buClr>
              <a:buSzPts val="1800"/>
              <a:buChar char="–"/>
              <a:defRPr/>
            </a:lvl8pPr>
            <a:lvl9pPr indent="-342900" lvl="8" marL="4114800" rtl="0" algn="l">
              <a:lnSpc>
                <a:spcPct val="100000"/>
              </a:lnSpc>
              <a:spcBef>
                <a:spcPts val="450"/>
              </a:spcBef>
              <a:spcAft>
                <a:spcPts val="0"/>
              </a:spcAft>
              <a:buClr>
                <a:schemeClr val="lt2"/>
              </a:buClr>
              <a:buSzPts val="1800"/>
              <a:buChar char="–"/>
              <a:defRPr/>
            </a:lvl9pPr>
          </a:lstStyle>
          <a:p/>
        </p:txBody>
      </p:sp>
      <p:sp>
        <p:nvSpPr>
          <p:cNvPr id="65" name="Google Shape;65;p16"/>
          <p:cNvSpPr txBox="1"/>
          <p:nvPr>
            <p:ph idx="12" type="sldNum"/>
          </p:nvPr>
        </p:nvSpPr>
        <p:spPr>
          <a:xfrm>
            <a:off x="350838" y="4767263"/>
            <a:ext cx="409500" cy="163200"/>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Clr>
                <a:srgbClr val="000000"/>
              </a:buClr>
              <a:buSzPts val="800"/>
              <a:buFont typeface="Arial"/>
              <a:buNone/>
              <a:defRPr b="0" i="0" sz="800" u="none" cap="none" strike="noStrike">
                <a:solidFill>
                  <a:schemeClr val="lt2"/>
                </a:solidFill>
                <a:latin typeface="Verdana"/>
                <a:ea typeface="Verdana"/>
                <a:cs typeface="Verdana"/>
                <a:sym typeface="Verdana"/>
              </a:defRPr>
            </a:lvl1pPr>
            <a:lvl2pPr indent="0" lvl="1" marL="0" marR="0" rtl="0" algn="l">
              <a:lnSpc>
                <a:spcPct val="100000"/>
              </a:lnSpc>
              <a:spcBef>
                <a:spcPts val="0"/>
              </a:spcBef>
              <a:spcAft>
                <a:spcPts val="0"/>
              </a:spcAft>
              <a:buClr>
                <a:srgbClr val="000000"/>
              </a:buClr>
              <a:buSzPts val="800"/>
              <a:buFont typeface="Arial"/>
              <a:buNone/>
              <a:defRPr b="0" i="0" sz="800" u="none" cap="none" strike="noStrike">
                <a:solidFill>
                  <a:schemeClr val="lt2"/>
                </a:solidFill>
                <a:latin typeface="Verdana"/>
                <a:ea typeface="Verdana"/>
                <a:cs typeface="Verdana"/>
                <a:sym typeface="Verdana"/>
              </a:defRPr>
            </a:lvl2pPr>
            <a:lvl3pPr indent="0" lvl="2" marL="0" marR="0" rtl="0" algn="l">
              <a:lnSpc>
                <a:spcPct val="100000"/>
              </a:lnSpc>
              <a:spcBef>
                <a:spcPts val="0"/>
              </a:spcBef>
              <a:spcAft>
                <a:spcPts val="0"/>
              </a:spcAft>
              <a:buClr>
                <a:srgbClr val="000000"/>
              </a:buClr>
              <a:buSzPts val="800"/>
              <a:buFont typeface="Arial"/>
              <a:buNone/>
              <a:defRPr b="0" i="0" sz="800" u="none" cap="none" strike="noStrike">
                <a:solidFill>
                  <a:schemeClr val="lt2"/>
                </a:solidFill>
                <a:latin typeface="Verdana"/>
                <a:ea typeface="Verdana"/>
                <a:cs typeface="Verdana"/>
                <a:sym typeface="Verdana"/>
              </a:defRPr>
            </a:lvl3pPr>
            <a:lvl4pPr indent="0" lvl="3" marL="0" marR="0" rtl="0" algn="l">
              <a:lnSpc>
                <a:spcPct val="100000"/>
              </a:lnSpc>
              <a:spcBef>
                <a:spcPts val="0"/>
              </a:spcBef>
              <a:spcAft>
                <a:spcPts val="0"/>
              </a:spcAft>
              <a:buClr>
                <a:srgbClr val="000000"/>
              </a:buClr>
              <a:buSzPts val="800"/>
              <a:buFont typeface="Arial"/>
              <a:buNone/>
              <a:defRPr b="0" i="0" sz="800" u="none" cap="none" strike="noStrike">
                <a:solidFill>
                  <a:schemeClr val="lt2"/>
                </a:solidFill>
                <a:latin typeface="Verdana"/>
                <a:ea typeface="Verdana"/>
                <a:cs typeface="Verdana"/>
                <a:sym typeface="Verdana"/>
              </a:defRPr>
            </a:lvl4pPr>
            <a:lvl5pPr indent="0" lvl="4" marL="0" marR="0" rtl="0" algn="l">
              <a:lnSpc>
                <a:spcPct val="100000"/>
              </a:lnSpc>
              <a:spcBef>
                <a:spcPts val="0"/>
              </a:spcBef>
              <a:spcAft>
                <a:spcPts val="0"/>
              </a:spcAft>
              <a:buClr>
                <a:srgbClr val="000000"/>
              </a:buClr>
              <a:buSzPts val="800"/>
              <a:buFont typeface="Arial"/>
              <a:buNone/>
              <a:defRPr b="0" i="0" sz="800" u="none" cap="none" strike="noStrike">
                <a:solidFill>
                  <a:schemeClr val="lt2"/>
                </a:solidFill>
                <a:latin typeface="Verdana"/>
                <a:ea typeface="Verdana"/>
                <a:cs typeface="Verdana"/>
                <a:sym typeface="Verdana"/>
              </a:defRPr>
            </a:lvl5pPr>
            <a:lvl6pPr indent="0" lvl="5" marL="0" marR="0" rtl="0" algn="l">
              <a:lnSpc>
                <a:spcPct val="100000"/>
              </a:lnSpc>
              <a:spcBef>
                <a:spcPts val="0"/>
              </a:spcBef>
              <a:spcAft>
                <a:spcPts val="0"/>
              </a:spcAft>
              <a:buClr>
                <a:srgbClr val="000000"/>
              </a:buClr>
              <a:buSzPts val="800"/>
              <a:buFont typeface="Arial"/>
              <a:buNone/>
              <a:defRPr b="0" i="0" sz="800" u="none" cap="none" strike="noStrike">
                <a:solidFill>
                  <a:schemeClr val="lt2"/>
                </a:solidFill>
                <a:latin typeface="Verdana"/>
                <a:ea typeface="Verdana"/>
                <a:cs typeface="Verdana"/>
                <a:sym typeface="Verdana"/>
              </a:defRPr>
            </a:lvl6pPr>
            <a:lvl7pPr indent="0" lvl="6" marL="0" marR="0" rtl="0" algn="l">
              <a:lnSpc>
                <a:spcPct val="100000"/>
              </a:lnSpc>
              <a:spcBef>
                <a:spcPts val="0"/>
              </a:spcBef>
              <a:spcAft>
                <a:spcPts val="0"/>
              </a:spcAft>
              <a:buClr>
                <a:srgbClr val="000000"/>
              </a:buClr>
              <a:buSzPts val="800"/>
              <a:buFont typeface="Arial"/>
              <a:buNone/>
              <a:defRPr b="0" i="0" sz="800" u="none" cap="none" strike="noStrike">
                <a:solidFill>
                  <a:schemeClr val="lt2"/>
                </a:solidFill>
                <a:latin typeface="Verdana"/>
                <a:ea typeface="Verdana"/>
                <a:cs typeface="Verdana"/>
                <a:sym typeface="Verdana"/>
              </a:defRPr>
            </a:lvl7pPr>
            <a:lvl8pPr indent="0" lvl="7" marL="0" marR="0" rtl="0" algn="l">
              <a:lnSpc>
                <a:spcPct val="100000"/>
              </a:lnSpc>
              <a:spcBef>
                <a:spcPts val="0"/>
              </a:spcBef>
              <a:spcAft>
                <a:spcPts val="0"/>
              </a:spcAft>
              <a:buClr>
                <a:srgbClr val="000000"/>
              </a:buClr>
              <a:buSzPts val="800"/>
              <a:buFont typeface="Arial"/>
              <a:buNone/>
              <a:defRPr b="0" i="0" sz="800" u="none" cap="none" strike="noStrike">
                <a:solidFill>
                  <a:schemeClr val="lt2"/>
                </a:solidFill>
                <a:latin typeface="Verdana"/>
                <a:ea typeface="Verdana"/>
                <a:cs typeface="Verdana"/>
                <a:sym typeface="Verdana"/>
              </a:defRPr>
            </a:lvl8pPr>
            <a:lvl9pPr indent="0" lvl="8" marL="0" marR="0" rtl="0" algn="l">
              <a:lnSpc>
                <a:spcPct val="100000"/>
              </a:lnSpc>
              <a:spcBef>
                <a:spcPts val="0"/>
              </a:spcBef>
              <a:spcAft>
                <a:spcPts val="0"/>
              </a:spcAft>
              <a:buClr>
                <a:srgbClr val="000000"/>
              </a:buClr>
              <a:buSzPts val="800"/>
              <a:buFont typeface="Arial"/>
              <a:buNone/>
              <a:defRPr b="0" i="0" sz="800" u="none" cap="none" strike="noStrike">
                <a:solidFill>
                  <a:schemeClr val="lt2"/>
                </a:solidFill>
                <a:latin typeface="Verdana"/>
                <a:ea typeface="Verdana"/>
                <a:cs typeface="Verdana"/>
                <a:sym typeface="Verdana"/>
              </a:defRPr>
            </a:lvl9pPr>
          </a:lstStyle>
          <a:p>
            <a:pPr indent="0" lvl="0" marL="0" rtl="0" algn="l">
              <a:spcBef>
                <a:spcPts val="0"/>
              </a:spcBef>
              <a:spcAft>
                <a:spcPts val="0"/>
              </a:spcAft>
              <a:buNone/>
            </a:pPr>
            <a:fld id="{00000000-1234-1234-1234-123412341234}" type="slidenum">
              <a:rPr lang="en"/>
              <a:t>‹#›</a:t>
            </a:fld>
            <a:endParaRPr/>
          </a:p>
        </p:txBody>
      </p:sp>
      <p:sp>
        <p:nvSpPr>
          <p:cNvPr id="66" name="Google Shape;66;p16"/>
          <p:cNvSpPr txBox="1"/>
          <p:nvPr>
            <p:ph idx="11" type="ftr"/>
          </p:nvPr>
        </p:nvSpPr>
        <p:spPr>
          <a:xfrm>
            <a:off x="568325" y="4767263"/>
            <a:ext cx="4691100" cy="215700"/>
          </a:xfrm>
          <a:prstGeom prst="rect">
            <a:avLst/>
          </a:prstGeom>
          <a:noFill/>
          <a:ln>
            <a:noFill/>
          </a:ln>
        </p:spPr>
        <p:txBody>
          <a:bodyPr anchorCtr="0" anchor="t" bIns="45700" lIns="91425" spcFirstLastPara="1" rIns="91425" wrap="square" tIns="45700">
            <a:noAutofit/>
          </a:bodyPr>
          <a:lstStyle>
            <a:lvl1pPr lvl="0" rtl="0" algn="l">
              <a:lnSpc>
                <a:spcPct val="100000"/>
              </a:lnSpc>
              <a:spcBef>
                <a:spcPts val="0"/>
              </a:spcBef>
              <a:spcAft>
                <a:spcPts val="0"/>
              </a:spcAft>
              <a:buSzPts val="1400"/>
              <a:buNone/>
              <a:defRPr>
                <a:latin typeface="Verdana"/>
                <a:ea typeface="Verdana"/>
                <a:cs typeface="Verdana"/>
                <a:sym typeface="Verdana"/>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457200" y="205978"/>
            <a:ext cx="8229600" cy="9942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SzPts val="1400"/>
              <a:buNone/>
              <a:defRPr b="1" i="0" sz="2600" u="none" cap="none" strike="noStrike">
                <a:solidFill>
                  <a:srgbClr val="01A490"/>
                </a:solidFill>
                <a:latin typeface="Verdana"/>
                <a:ea typeface="Verdana"/>
                <a:cs typeface="Verdana"/>
                <a:sym typeface="Verdana"/>
              </a:defRPr>
            </a:lvl1pPr>
            <a:lvl2pPr lvl="1" marR="0" rtl="0" algn="l">
              <a:lnSpc>
                <a:spcPct val="100000"/>
              </a:lnSpc>
              <a:spcBef>
                <a:spcPts val="0"/>
              </a:spcBef>
              <a:spcAft>
                <a:spcPts val="0"/>
              </a:spcAft>
              <a:buSzPts val="1400"/>
              <a:buNone/>
              <a:defRPr b="1" i="0" sz="2600" u="none" cap="none" strike="noStrike">
                <a:solidFill>
                  <a:srgbClr val="01A490"/>
                </a:solidFill>
                <a:latin typeface="Verdana"/>
                <a:ea typeface="Verdana"/>
                <a:cs typeface="Verdana"/>
                <a:sym typeface="Verdana"/>
              </a:defRPr>
            </a:lvl2pPr>
            <a:lvl3pPr lvl="2" marR="0" rtl="0" algn="l">
              <a:lnSpc>
                <a:spcPct val="100000"/>
              </a:lnSpc>
              <a:spcBef>
                <a:spcPts val="0"/>
              </a:spcBef>
              <a:spcAft>
                <a:spcPts val="0"/>
              </a:spcAft>
              <a:buSzPts val="1400"/>
              <a:buNone/>
              <a:defRPr b="1" i="0" sz="2600" u="none" cap="none" strike="noStrike">
                <a:solidFill>
                  <a:srgbClr val="01A490"/>
                </a:solidFill>
                <a:latin typeface="Verdana"/>
                <a:ea typeface="Verdana"/>
                <a:cs typeface="Verdana"/>
                <a:sym typeface="Verdana"/>
              </a:defRPr>
            </a:lvl3pPr>
            <a:lvl4pPr lvl="3" marR="0" rtl="0" algn="l">
              <a:lnSpc>
                <a:spcPct val="100000"/>
              </a:lnSpc>
              <a:spcBef>
                <a:spcPts val="0"/>
              </a:spcBef>
              <a:spcAft>
                <a:spcPts val="0"/>
              </a:spcAft>
              <a:buSzPts val="1400"/>
              <a:buNone/>
              <a:defRPr b="1" i="0" sz="2600" u="none" cap="none" strike="noStrike">
                <a:solidFill>
                  <a:srgbClr val="01A490"/>
                </a:solidFill>
                <a:latin typeface="Verdana"/>
                <a:ea typeface="Verdana"/>
                <a:cs typeface="Verdana"/>
                <a:sym typeface="Verdana"/>
              </a:defRPr>
            </a:lvl4pPr>
            <a:lvl5pPr lvl="4" marR="0" rtl="0" algn="l">
              <a:lnSpc>
                <a:spcPct val="100000"/>
              </a:lnSpc>
              <a:spcBef>
                <a:spcPts val="0"/>
              </a:spcBef>
              <a:spcAft>
                <a:spcPts val="0"/>
              </a:spcAft>
              <a:buSzPts val="1400"/>
              <a:buNone/>
              <a:defRPr b="1" i="0" sz="2600" u="none" cap="none" strike="noStrike">
                <a:solidFill>
                  <a:srgbClr val="01A490"/>
                </a:solidFill>
                <a:latin typeface="Verdana"/>
                <a:ea typeface="Verdana"/>
                <a:cs typeface="Verdana"/>
                <a:sym typeface="Verdana"/>
              </a:defRPr>
            </a:lvl5pPr>
            <a:lvl6pPr lvl="5" marR="0" rtl="0" algn="l">
              <a:lnSpc>
                <a:spcPct val="100000"/>
              </a:lnSpc>
              <a:spcBef>
                <a:spcPts val="0"/>
              </a:spcBef>
              <a:spcAft>
                <a:spcPts val="0"/>
              </a:spcAft>
              <a:buSzPts val="1400"/>
              <a:buNone/>
              <a:defRPr b="1" i="0" sz="2600" u="none" cap="none" strike="noStrike">
                <a:solidFill>
                  <a:srgbClr val="01A490"/>
                </a:solidFill>
                <a:latin typeface="Verdana"/>
                <a:ea typeface="Verdana"/>
                <a:cs typeface="Verdana"/>
                <a:sym typeface="Verdana"/>
              </a:defRPr>
            </a:lvl6pPr>
            <a:lvl7pPr lvl="6" marR="0" rtl="0" algn="l">
              <a:lnSpc>
                <a:spcPct val="100000"/>
              </a:lnSpc>
              <a:spcBef>
                <a:spcPts val="0"/>
              </a:spcBef>
              <a:spcAft>
                <a:spcPts val="0"/>
              </a:spcAft>
              <a:buSzPts val="1400"/>
              <a:buNone/>
              <a:defRPr b="1" i="0" sz="2600" u="none" cap="none" strike="noStrike">
                <a:solidFill>
                  <a:srgbClr val="01A490"/>
                </a:solidFill>
                <a:latin typeface="Verdana"/>
                <a:ea typeface="Verdana"/>
                <a:cs typeface="Verdana"/>
                <a:sym typeface="Verdana"/>
              </a:defRPr>
            </a:lvl7pPr>
            <a:lvl8pPr lvl="7" marR="0" rtl="0" algn="l">
              <a:lnSpc>
                <a:spcPct val="100000"/>
              </a:lnSpc>
              <a:spcBef>
                <a:spcPts val="0"/>
              </a:spcBef>
              <a:spcAft>
                <a:spcPts val="0"/>
              </a:spcAft>
              <a:buSzPts val="1400"/>
              <a:buNone/>
              <a:defRPr b="1" i="0" sz="2600" u="none" cap="none" strike="noStrike">
                <a:solidFill>
                  <a:srgbClr val="01A490"/>
                </a:solidFill>
                <a:latin typeface="Verdana"/>
                <a:ea typeface="Verdana"/>
                <a:cs typeface="Verdana"/>
                <a:sym typeface="Verdana"/>
              </a:defRPr>
            </a:lvl8pPr>
            <a:lvl9pPr lvl="8" marR="0" rtl="0" algn="l">
              <a:lnSpc>
                <a:spcPct val="100000"/>
              </a:lnSpc>
              <a:spcBef>
                <a:spcPts val="0"/>
              </a:spcBef>
              <a:spcAft>
                <a:spcPts val="0"/>
              </a:spcAft>
              <a:buSzPts val="1400"/>
              <a:buNone/>
              <a:defRPr b="1" i="0" sz="2600" u="none" cap="none" strike="noStrike">
                <a:solidFill>
                  <a:srgbClr val="01A490"/>
                </a:solidFill>
                <a:latin typeface="Verdana"/>
                <a:ea typeface="Verdana"/>
                <a:cs typeface="Verdana"/>
                <a:sym typeface="Verdana"/>
              </a:defRPr>
            </a:lvl9pPr>
          </a:lstStyle>
          <a:p/>
        </p:txBody>
      </p:sp>
      <p:sp>
        <p:nvSpPr>
          <p:cNvPr id="52" name="Google Shape;52;p13"/>
          <p:cNvSpPr txBox="1"/>
          <p:nvPr>
            <p:ph idx="1" type="body"/>
          </p:nvPr>
        </p:nvSpPr>
        <p:spPr>
          <a:xfrm>
            <a:off x="457200" y="1200150"/>
            <a:ext cx="8229600" cy="39432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900"/>
              </a:spcBef>
              <a:spcAft>
                <a:spcPts val="0"/>
              </a:spcAft>
              <a:buSzPts val="1400"/>
              <a:buNone/>
              <a:defRPr b="0" i="0" sz="1800" u="none" cap="none" strike="noStrike">
                <a:solidFill>
                  <a:srgbClr val="464847"/>
                </a:solidFill>
                <a:latin typeface="Verdana"/>
                <a:ea typeface="Verdana"/>
                <a:cs typeface="Verdana"/>
                <a:sym typeface="Verdana"/>
              </a:defRPr>
            </a:lvl1pPr>
            <a:lvl2pPr indent="-318897" lvl="1" marL="914400" marR="0" rtl="0" algn="l">
              <a:lnSpc>
                <a:spcPct val="100000"/>
              </a:lnSpc>
              <a:spcBef>
                <a:spcPts val="900"/>
              </a:spcBef>
              <a:spcAft>
                <a:spcPts val="0"/>
              </a:spcAft>
              <a:buClr>
                <a:srgbClr val="464847"/>
              </a:buClr>
              <a:buSzPts val="1422"/>
              <a:buFont typeface="Verdana"/>
              <a:buChar char="•"/>
              <a:defRPr b="0" i="0" sz="1800" u="none" cap="none" strike="noStrike">
                <a:solidFill>
                  <a:srgbClr val="464847"/>
                </a:solidFill>
                <a:latin typeface="Verdana"/>
                <a:ea typeface="Verdana"/>
                <a:cs typeface="Verdana"/>
                <a:sym typeface="Verdana"/>
              </a:defRPr>
            </a:lvl2pPr>
            <a:lvl3pPr indent="-342900" lvl="2" marL="1371600" marR="0" rtl="0" algn="l">
              <a:lnSpc>
                <a:spcPct val="100000"/>
              </a:lnSpc>
              <a:spcBef>
                <a:spcPts val="900"/>
              </a:spcBef>
              <a:spcAft>
                <a:spcPts val="0"/>
              </a:spcAft>
              <a:buClr>
                <a:srgbClr val="464847"/>
              </a:buClr>
              <a:buSzPts val="1800"/>
              <a:buFont typeface="Verdana"/>
              <a:buChar char="–"/>
              <a:defRPr b="0" i="0" sz="1800" u="none" cap="none" strike="noStrike">
                <a:solidFill>
                  <a:srgbClr val="464847"/>
                </a:solidFill>
                <a:latin typeface="Verdana"/>
                <a:ea typeface="Verdana"/>
                <a:cs typeface="Verdana"/>
                <a:sym typeface="Verdana"/>
              </a:defRPr>
            </a:lvl3pPr>
            <a:lvl4pPr indent="-318897" lvl="3" marL="1828800" marR="0" rtl="0" algn="l">
              <a:lnSpc>
                <a:spcPct val="100000"/>
              </a:lnSpc>
              <a:spcBef>
                <a:spcPts val="900"/>
              </a:spcBef>
              <a:spcAft>
                <a:spcPts val="0"/>
              </a:spcAft>
              <a:buClr>
                <a:srgbClr val="464847"/>
              </a:buClr>
              <a:buSzPts val="1422"/>
              <a:buFont typeface="Verdana"/>
              <a:buChar char="•"/>
              <a:defRPr b="0" i="0" sz="1800" u="none" cap="none" strike="noStrike">
                <a:solidFill>
                  <a:srgbClr val="464847"/>
                </a:solidFill>
                <a:latin typeface="Verdana"/>
                <a:ea typeface="Verdana"/>
                <a:cs typeface="Verdana"/>
                <a:sym typeface="Verdana"/>
              </a:defRPr>
            </a:lvl4pPr>
            <a:lvl5pPr indent="-342900" lvl="4" marL="2286000" marR="0" rtl="0" algn="l">
              <a:lnSpc>
                <a:spcPct val="100000"/>
              </a:lnSpc>
              <a:spcBef>
                <a:spcPts val="900"/>
              </a:spcBef>
              <a:spcAft>
                <a:spcPts val="0"/>
              </a:spcAft>
              <a:buClr>
                <a:srgbClr val="464847"/>
              </a:buClr>
              <a:buSzPts val="1800"/>
              <a:buFont typeface="Verdana"/>
              <a:buChar char="–"/>
              <a:defRPr b="0" i="0" sz="1800" u="none" cap="none" strike="noStrike">
                <a:solidFill>
                  <a:srgbClr val="464847"/>
                </a:solidFill>
                <a:latin typeface="Verdana"/>
                <a:ea typeface="Verdana"/>
                <a:cs typeface="Verdana"/>
                <a:sym typeface="Verdana"/>
              </a:defRPr>
            </a:lvl5pPr>
            <a:lvl6pPr indent="-342900" lvl="5" marL="2743200" marR="0" rtl="0" algn="l">
              <a:lnSpc>
                <a:spcPct val="100000"/>
              </a:lnSpc>
              <a:spcBef>
                <a:spcPts val="900"/>
              </a:spcBef>
              <a:spcAft>
                <a:spcPts val="0"/>
              </a:spcAft>
              <a:buClr>
                <a:srgbClr val="464847"/>
              </a:buClr>
              <a:buSzPts val="1800"/>
              <a:buFont typeface="Verdana"/>
              <a:buChar char="–"/>
              <a:defRPr b="0" i="0" sz="1800" u="none" cap="none" strike="noStrike">
                <a:solidFill>
                  <a:srgbClr val="464847"/>
                </a:solidFill>
                <a:latin typeface="Verdana"/>
                <a:ea typeface="Verdana"/>
                <a:cs typeface="Verdana"/>
                <a:sym typeface="Verdana"/>
              </a:defRPr>
            </a:lvl6pPr>
            <a:lvl7pPr indent="-342900" lvl="6" marL="3200400" marR="0" rtl="0" algn="l">
              <a:lnSpc>
                <a:spcPct val="100000"/>
              </a:lnSpc>
              <a:spcBef>
                <a:spcPts val="900"/>
              </a:spcBef>
              <a:spcAft>
                <a:spcPts val="0"/>
              </a:spcAft>
              <a:buClr>
                <a:srgbClr val="464847"/>
              </a:buClr>
              <a:buSzPts val="1800"/>
              <a:buFont typeface="Verdana"/>
              <a:buChar char="–"/>
              <a:defRPr b="0" i="0" sz="1800" u="none" cap="none" strike="noStrike">
                <a:solidFill>
                  <a:srgbClr val="464847"/>
                </a:solidFill>
                <a:latin typeface="Verdana"/>
                <a:ea typeface="Verdana"/>
                <a:cs typeface="Verdana"/>
                <a:sym typeface="Verdana"/>
              </a:defRPr>
            </a:lvl7pPr>
            <a:lvl8pPr indent="-342900" lvl="7" marL="3657600" marR="0" rtl="0" algn="l">
              <a:lnSpc>
                <a:spcPct val="100000"/>
              </a:lnSpc>
              <a:spcBef>
                <a:spcPts val="900"/>
              </a:spcBef>
              <a:spcAft>
                <a:spcPts val="0"/>
              </a:spcAft>
              <a:buClr>
                <a:srgbClr val="464847"/>
              </a:buClr>
              <a:buSzPts val="1800"/>
              <a:buFont typeface="Verdana"/>
              <a:buChar char="–"/>
              <a:defRPr b="0" i="0" sz="1800" u="none" cap="none" strike="noStrike">
                <a:solidFill>
                  <a:srgbClr val="464847"/>
                </a:solidFill>
                <a:latin typeface="Verdana"/>
                <a:ea typeface="Verdana"/>
                <a:cs typeface="Verdana"/>
                <a:sym typeface="Verdana"/>
              </a:defRPr>
            </a:lvl8pPr>
            <a:lvl9pPr indent="-342900" lvl="8" marL="4114800" marR="0" rtl="0" algn="l">
              <a:lnSpc>
                <a:spcPct val="100000"/>
              </a:lnSpc>
              <a:spcBef>
                <a:spcPts val="900"/>
              </a:spcBef>
              <a:spcAft>
                <a:spcPts val="0"/>
              </a:spcAft>
              <a:buClr>
                <a:srgbClr val="464847"/>
              </a:buClr>
              <a:buSzPts val="1800"/>
              <a:buFont typeface="Verdana"/>
              <a:buChar char="–"/>
              <a:defRPr b="0" i="0" sz="1800" u="none" cap="none" strike="noStrike">
                <a:solidFill>
                  <a:srgbClr val="464847"/>
                </a:solidFill>
                <a:latin typeface="Verdana"/>
                <a:ea typeface="Verdana"/>
                <a:cs typeface="Verdana"/>
                <a:sym typeface="Verdana"/>
              </a:defRPr>
            </a:lvl9pPr>
          </a:lstStyle>
          <a:p/>
        </p:txBody>
      </p:sp>
      <p:sp>
        <p:nvSpPr>
          <p:cNvPr id="53" name="Google Shape;53;p13"/>
          <p:cNvSpPr txBox="1"/>
          <p:nvPr>
            <p:ph idx="12" type="sldNum"/>
          </p:nvPr>
        </p:nvSpPr>
        <p:spPr>
          <a:xfrm>
            <a:off x="349250" y="4767263"/>
            <a:ext cx="233400" cy="163200"/>
          </a:xfrm>
          <a:prstGeom prst="rect">
            <a:avLst/>
          </a:prstGeom>
          <a:noFill/>
          <a:ln>
            <a:noFill/>
          </a:ln>
        </p:spPr>
        <p:txBody>
          <a:bodyPr anchorCtr="0" anchor="t" bIns="45700" lIns="45700" spcFirstLastPara="1" rIns="45700" wrap="square" tIns="45700">
            <a:noAutofit/>
          </a:bodyPr>
          <a:lstStyle>
            <a:lvl1pPr indent="0" lvl="0" marL="0" marR="0" rtl="0" algn="l">
              <a:lnSpc>
                <a:spcPct val="100000"/>
              </a:lnSpc>
              <a:spcBef>
                <a:spcPts val="0"/>
              </a:spcBef>
              <a:spcAft>
                <a:spcPts val="0"/>
              </a:spcAft>
              <a:buClr>
                <a:srgbClr val="464847"/>
              </a:buClr>
              <a:buSzPts val="800"/>
              <a:buFont typeface="Verdana"/>
              <a:buNone/>
              <a:defRPr b="0" i="0" sz="800" u="none" cap="none" strike="noStrike">
                <a:solidFill>
                  <a:srgbClr val="464847"/>
                </a:solidFill>
                <a:latin typeface="Verdana"/>
                <a:ea typeface="Verdana"/>
                <a:cs typeface="Verdana"/>
                <a:sym typeface="Verdana"/>
              </a:defRPr>
            </a:lvl1pPr>
            <a:lvl2pPr indent="0" lvl="1" marL="0" marR="0" rtl="0" algn="l">
              <a:lnSpc>
                <a:spcPct val="100000"/>
              </a:lnSpc>
              <a:spcBef>
                <a:spcPts val="0"/>
              </a:spcBef>
              <a:spcAft>
                <a:spcPts val="0"/>
              </a:spcAft>
              <a:buClr>
                <a:srgbClr val="464847"/>
              </a:buClr>
              <a:buSzPts val="800"/>
              <a:buFont typeface="Verdana"/>
              <a:buNone/>
              <a:defRPr b="0" i="0" sz="800" u="none" cap="none" strike="noStrike">
                <a:solidFill>
                  <a:srgbClr val="464847"/>
                </a:solidFill>
                <a:latin typeface="Verdana"/>
                <a:ea typeface="Verdana"/>
                <a:cs typeface="Verdana"/>
                <a:sym typeface="Verdana"/>
              </a:defRPr>
            </a:lvl2pPr>
            <a:lvl3pPr indent="0" lvl="2" marL="0" marR="0" rtl="0" algn="l">
              <a:lnSpc>
                <a:spcPct val="100000"/>
              </a:lnSpc>
              <a:spcBef>
                <a:spcPts val="0"/>
              </a:spcBef>
              <a:spcAft>
                <a:spcPts val="0"/>
              </a:spcAft>
              <a:buClr>
                <a:srgbClr val="464847"/>
              </a:buClr>
              <a:buSzPts val="800"/>
              <a:buFont typeface="Verdana"/>
              <a:buNone/>
              <a:defRPr b="0" i="0" sz="800" u="none" cap="none" strike="noStrike">
                <a:solidFill>
                  <a:srgbClr val="464847"/>
                </a:solidFill>
                <a:latin typeface="Verdana"/>
                <a:ea typeface="Verdana"/>
                <a:cs typeface="Verdana"/>
                <a:sym typeface="Verdana"/>
              </a:defRPr>
            </a:lvl3pPr>
            <a:lvl4pPr indent="0" lvl="3" marL="0" marR="0" rtl="0" algn="l">
              <a:lnSpc>
                <a:spcPct val="100000"/>
              </a:lnSpc>
              <a:spcBef>
                <a:spcPts val="0"/>
              </a:spcBef>
              <a:spcAft>
                <a:spcPts val="0"/>
              </a:spcAft>
              <a:buClr>
                <a:srgbClr val="464847"/>
              </a:buClr>
              <a:buSzPts val="800"/>
              <a:buFont typeface="Verdana"/>
              <a:buNone/>
              <a:defRPr b="0" i="0" sz="800" u="none" cap="none" strike="noStrike">
                <a:solidFill>
                  <a:srgbClr val="464847"/>
                </a:solidFill>
                <a:latin typeface="Verdana"/>
                <a:ea typeface="Verdana"/>
                <a:cs typeface="Verdana"/>
                <a:sym typeface="Verdana"/>
              </a:defRPr>
            </a:lvl4pPr>
            <a:lvl5pPr indent="0" lvl="4" marL="0" marR="0" rtl="0" algn="l">
              <a:lnSpc>
                <a:spcPct val="100000"/>
              </a:lnSpc>
              <a:spcBef>
                <a:spcPts val="0"/>
              </a:spcBef>
              <a:spcAft>
                <a:spcPts val="0"/>
              </a:spcAft>
              <a:buClr>
                <a:srgbClr val="464847"/>
              </a:buClr>
              <a:buSzPts val="800"/>
              <a:buFont typeface="Verdana"/>
              <a:buNone/>
              <a:defRPr b="0" i="0" sz="800" u="none" cap="none" strike="noStrike">
                <a:solidFill>
                  <a:srgbClr val="464847"/>
                </a:solidFill>
                <a:latin typeface="Verdana"/>
                <a:ea typeface="Verdana"/>
                <a:cs typeface="Verdana"/>
                <a:sym typeface="Verdana"/>
              </a:defRPr>
            </a:lvl5pPr>
            <a:lvl6pPr indent="0" lvl="5" marL="0" marR="0" rtl="0" algn="l">
              <a:lnSpc>
                <a:spcPct val="100000"/>
              </a:lnSpc>
              <a:spcBef>
                <a:spcPts val="0"/>
              </a:spcBef>
              <a:spcAft>
                <a:spcPts val="0"/>
              </a:spcAft>
              <a:buClr>
                <a:srgbClr val="464847"/>
              </a:buClr>
              <a:buSzPts val="800"/>
              <a:buFont typeface="Verdana"/>
              <a:buNone/>
              <a:defRPr b="0" i="0" sz="800" u="none" cap="none" strike="noStrike">
                <a:solidFill>
                  <a:srgbClr val="464847"/>
                </a:solidFill>
                <a:latin typeface="Verdana"/>
                <a:ea typeface="Verdana"/>
                <a:cs typeface="Verdana"/>
                <a:sym typeface="Verdana"/>
              </a:defRPr>
            </a:lvl6pPr>
            <a:lvl7pPr indent="0" lvl="6" marL="0" marR="0" rtl="0" algn="l">
              <a:lnSpc>
                <a:spcPct val="100000"/>
              </a:lnSpc>
              <a:spcBef>
                <a:spcPts val="0"/>
              </a:spcBef>
              <a:spcAft>
                <a:spcPts val="0"/>
              </a:spcAft>
              <a:buClr>
                <a:srgbClr val="464847"/>
              </a:buClr>
              <a:buSzPts val="800"/>
              <a:buFont typeface="Verdana"/>
              <a:buNone/>
              <a:defRPr b="0" i="0" sz="800" u="none" cap="none" strike="noStrike">
                <a:solidFill>
                  <a:srgbClr val="464847"/>
                </a:solidFill>
                <a:latin typeface="Verdana"/>
                <a:ea typeface="Verdana"/>
                <a:cs typeface="Verdana"/>
                <a:sym typeface="Verdana"/>
              </a:defRPr>
            </a:lvl7pPr>
            <a:lvl8pPr indent="0" lvl="7" marL="0" marR="0" rtl="0" algn="l">
              <a:lnSpc>
                <a:spcPct val="100000"/>
              </a:lnSpc>
              <a:spcBef>
                <a:spcPts val="0"/>
              </a:spcBef>
              <a:spcAft>
                <a:spcPts val="0"/>
              </a:spcAft>
              <a:buClr>
                <a:srgbClr val="464847"/>
              </a:buClr>
              <a:buSzPts val="800"/>
              <a:buFont typeface="Verdana"/>
              <a:buNone/>
              <a:defRPr b="0" i="0" sz="800" u="none" cap="none" strike="noStrike">
                <a:solidFill>
                  <a:srgbClr val="464847"/>
                </a:solidFill>
                <a:latin typeface="Verdana"/>
                <a:ea typeface="Verdana"/>
                <a:cs typeface="Verdana"/>
                <a:sym typeface="Verdana"/>
              </a:defRPr>
            </a:lvl8pPr>
            <a:lvl9pPr indent="0" lvl="8" marL="0" marR="0" rtl="0" algn="l">
              <a:lnSpc>
                <a:spcPct val="100000"/>
              </a:lnSpc>
              <a:spcBef>
                <a:spcPts val="0"/>
              </a:spcBef>
              <a:spcAft>
                <a:spcPts val="0"/>
              </a:spcAft>
              <a:buClr>
                <a:srgbClr val="464847"/>
              </a:buClr>
              <a:buSzPts val="800"/>
              <a:buFont typeface="Verdana"/>
              <a:buNone/>
              <a:defRPr b="0" i="0" sz="800" u="none" cap="none" strike="noStrike">
                <a:solidFill>
                  <a:srgbClr val="464847"/>
                </a:solidFill>
                <a:latin typeface="Verdana"/>
                <a:ea typeface="Verdana"/>
                <a:cs typeface="Verdana"/>
                <a:sym typeface="Verdana"/>
              </a:defRPr>
            </a:lvl9pPr>
          </a:lstStyle>
          <a:p>
            <a:pPr indent="0" lvl="0" marL="0" rtl="0" algn="l">
              <a:spcBef>
                <a:spcPts val="0"/>
              </a:spcBef>
              <a:spcAft>
                <a:spcPts val="0"/>
              </a:spcAft>
              <a:buNone/>
            </a:pPr>
            <a:fld id="{00000000-1234-1234-1234-123412341234}" type="slidenum">
              <a:rPr lang="en"/>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pic>
        <p:nvPicPr>
          <p:cNvPr id="71" name="Google Shape;71;p17"/>
          <p:cNvPicPr preferRelativeResize="0"/>
          <p:nvPr/>
        </p:nvPicPr>
        <p:blipFill>
          <a:blip r:embed="rId3">
            <a:alphaModFix/>
          </a:blip>
          <a:stretch>
            <a:fillRect/>
          </a:stretch>
        </p:blipFill>
        <p:spPr>
          <a:xfrm>
            <a:off x="152400" y="152400"/>
            <a:ext cx="4213192" cy="4838700"/>
          </a:xfrm>
          <a:prstGeom prst="rect">
            <a:avLst/>
          </a:prstGeom>
          <a:noFill/>
          <a:ln>
            <a:noFill/>
          </a:ln>
        </p:spPr>
      </p:pic>
      <p:sp>
        <p:nvSpPr>
          <p:cNvPr id="72" name="Google Shape;72;p17"/>
          <p:cNvSpPr txBox="1"/>
          <p:nvPr/>
        </p:nvSpPr>
        <p:spPr>
          <a:xfrm>
            <a:off x="4682450" y="1015800"/>
            <a:ext cx="4213200" cy="3111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3600">
                <a:solidFill>
                  <a:srgbClr val="464847"/>
                </a:solidFill>
                <a:latin typeface="Verdana"/>
                <a:ea typeface="Verdana"/>
                <a:cs typeface="Verdana"/>
                <a:sym typeface="Verdana"/>
              </a:rPr>
              <a:t>Starting the Year with Positive Intentions</a:t>
            </a:r>
            <a:endParaRPr b="1" sz="3600">
              <a:solidFill>
                <a:srgbClr val="464847"/>
              </a:solidFill>
              <a:latin typeface="Verdana"/>
              <a:ea typeface="Verdana"/>
              <a:cs typeface="Verdana"/>
              <a:sym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8"/>
          <p:cNvSpPr txBox="1"/>
          <p:nvPr/>
        </p:nvSpPr>
        <p:spPr>
          <a:xfrm>
            <a:off x="388800" y="188850"/>
            <a:ext cx="8493600" cy="766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3200">
                <a:solidFill>
                  <a:srgbClr val="006B6B"/>
                </a:solidFill>
                <a:latin typeface="Verdana"/>
                <a:ea typeface="Verdana"/>
                <a:cs typeface="Verdana"/>
                <a:sym typeface="Verdana"/>
              </a:rPr>
              <a:t>NORMS/</a:t>
            </a:r>
            <a:r>
              <a:rPr b="1" lang="en" sz="3200">
                <a:solidFill>
                  <a:srgbClr val="006B6B"/>
                </a:solidFill>
                <a:latin typeface="Verdana"/>
                <a:ea typeface="Verdana"/>
                <a:cs typeface="Verdana"/>
                <a:sym typeface="Verdana"/>
              </a:rPr>
              <a:t>COMMUNITY AGREEMENTS</a:t>
            </a:r>
            <a:endParaRPr b="1" sz="3200">
              <a:solidFill>
                <a:srgbClr val="006B6B"/>
              </a:solidFill>
              <a:latin typeface="Verdana"/>
              <a:ea typeface="Verdana"/>
              <a:cs typeface="Verdana"/>
              <a:sym typeface="Verdana"/>
            </a:endParaRPr>
          </a:p>
          <a:p>
            <a:pPr indent="0" lvl="0" marL="0" rtl="0" algn="l">
              <a:lnSpc>
                <a:spcPct val="150000"/>
              </a:lnSpc>
              <a:spcBef>
                <a:spcPts val="0"/>
              </a:spcBef>
              <a:spcAft>
                <a:spcPts val="0"/>
              </a:spcAft>
              <a:buNone/>
            </a:pPr>
            <a:r>
              <a:t/>
            </a:r>
            <a:endParaRPr sz="800">
              <a:latin typeface="Verdana"/>
              <a:ea typeface="Verdana"/>
              <a:cs typeface="Verdana"/>
              <a:sym typeface="Verdana"/>
            </a:endParaRPr>
          </a:p>
          <a:p>
            <a:pPr indent="-355600" lvl="0" marL="457200" rtl="0" algn="l">
              <a:lnSpc>
                <a:spcPct val="150000"/>
              </a:lnSpc>
              <a:spcBef>
                <a:spcPts val="0"/>
              </a:spcBef>
              <a:spcAft>
                <a:spcPts val="0"/>
              </a:spcAft>
              <a:buSzPts val="2000"/>
              <a:buFont typeface="Verdana"/>
              <a:buChar char="●"/>
            </a:pPr>
            <a:r>
              <a:rPr lang="en" sz="2000">
                <a:latin typeface="Verdana"/>
                <a:ea typeface="Verdana"/>
                <a:cs typeface="Verdana"/>
                <a:sym typeface="Verdana"/>
              </a:rPr>
              <a:t>Be present and open</a:t>
            </a:r>
            <a:endParaRPr sz="2000">
              <a:latin typeface="Verdana"/>
              <a:ea typeface="Verdana"/>
              <a:cs typeface="Verdana"/>
              <a:sym typeface="Verdana"/>
            </a:endParaRPr>
          </a:p>
          <a:p>
            <a:pPr indent="-355600" lvl="0" marL="457200" rtl="0" algn="l">
              <a:lnSpc>
                <a:spcPct val="150000"/>
              </a:lnSpc>
              <a:spcBef>
                <a:spcPts val="0"/>
              </a:spcBef>
              <a:spcAft>
                <a:spcPts val="0"/>
              </a:spcAft>
              <a:buSzPts val="2000"/>
              <a:buFont typeface="Verdana"/>
              <a:buChar char="●"/>
            </a:pPr>
            <a:r>
              <a:rPr lang="en" sz="2000">
                <a:latin typeface="Verdana"/>
                <a:ea typeface="Verdana"/>
                <a:cs typeface="Verdana"/>
                <a:sym typeface="Verdana"/>
              </a:rPr>
              <a:t>Listen actively and intentionally</a:t>
            </a:r>
            <a:endParaRPr sz="2000">
              <a:latin typeface="Verdana"/>
              <a:ea typeface="Verdana"/>
              <a:cs typeface="Verdana"/>
              <a:sym typeface="Verdana"/>
            </a:endParaRPr>
          </a:p>
          <a:p>
            <a:pPr indent="-355600" lvl="0" marL="457200" rtl="0" algn="l">
              <a:lnSpc>
                <a:spcPct val="150000"/>
              </a:lnSpc>
              <a:spcBef>
                <a:spcPts val="0"/>
              </a:spcBef>
              <a:spcAft>
                <a:spcPts val="0"/>
              </a:spcAft>
              <a:buSzPts val="2000"/>
              <a:buFont typeface="Verdana"/>
              <a:buChar char="●"/>
            </a:pPr>
            <a:r>
              <a:rPr lang="en" sz="2000">
                <a:latin typeface="Verdana"/>
                <a:ea typeface="Verdana"/>
                <a:cs typeface="Verdana"/>
                <a:sym typeface="Verdana"/>
              </a:rPr>
              <a:t>Share the air</a:t>
            </a:r>
            <a:endParaRPr sz="2000">
              <a:latin typeface="Verdana"/>
              <a:ea typeface="Verdana"/>
              <a:cs typeface="Verdana"/>
              <a:sym typeface="Verdana"/>
            </a:endParaRPr>
          </a:p>
          <a:p>
            <a:pPr indent="-355600" lvl="0" marL="457200" rtl="0" algn="l">
              <a:lnSpc>
                <a:spcPct val="150000"/>
              </a:lnSpc>
              <a:spcBef>
                <a:spcPts val="0"/>
              </a:spcBef>
              <a:spcAft>
                <a:spcPts val="0"/>
              </a:spcAft>
              <a:buSzPts val="2000"/>
              <a:buFont typeface="Verdana"/>
              <a:buChar char="●"/>
            </a:pPr>
            <a:r>
              <a:rPr lang="en" sz="2000">
                <a:latin typeface="Verdana"/>
                <a:ea typeface="Verdana"/>
                <a:cs typeface="Verdana"/>
                <a:sym typeface="Verdana"/>
              </a:rPr>
              <a:t>Be respectful </a:t>
            </a:r>
            <a:endParaRPr sz="2000">
              <a:latin typeface="Verdana"/>
              <a:ea typeface="Verdana"/>
              <a:cs typeface="Verdana"/>
              <a:sym typeface="Verdana"/>
            </a:endParaRPr>
          </a:p>
          <a:p>
            <a:pPr indent="-355600" lvl="0" marL="457200" rtl="0" algn="l">
              <a:lnSpc>
                <a:spcPct val="150000"/>
              </a:lnSpc>
              <a:spcBef>
                <a:spcPts val="0"/>
              </a:spcBef>
              <a:spcAft>
                <a:spcPts val="0"/>
              </a:spcAft>
              <a:buSzPts val="2000"/>
              <a:buFont typeface="Verdana"/>
              <a:buChar char="●"/>
            </a:pPr>
            <a:r>
              <a:rPr lang="en" sz="2000">
                <a:latin typeface="Verdana"/>
                <a:ea typeface="Verdana"/>
                <a:cs typeface="Verdana"/>
                <a:sym typeface="Verdana"/>
              </a:rPr>
              <a:t>Be responsible</a:t>
            </a:r>
            <a:endParaRPr sz="2000">
              <a:latin typeface="Verdana"/>
              <a:ea typeface="Verdana"/>
              <a:cs typeface="Verdana"/>
              <a:sym typeface="Verdana"/>
            </a:endParaRPr>
          </a:p>
          <a:p>
            <a:pPr indent="0" lvl="0" marL="0" rtl="0" algn="l">
              <a:spcBef>
                <a:spcPts val="0"/>
              </a:spcBef>
              <a:spcAft>
                <a:spcPts val="0"/>
              </a:spcAft>
              <a:buNone/>
            </a:pPr>
            <a:r>
              <a:t/>
            </a:r>
            <a:endParaRPr>
              <a:latin typeface="Verdana"/>
              <a:ea typeface="Verdana"/>
              <a:cs typeface="Verdana"/>
              <a:sym typeface="Verdana"/>
            </a:endParaRPr>
          </a:p>
          <a:p>
            <a:pPr indent="0" lvl="0" marL="0" rtl="0" algn="l">
              <a:spcBef>
                <a:spcPts val="0"/>
              </a:spcBef>
              <a:spcAft>
                <a:spcPts val="0"/>
              </a:spcAft>
              <a:buNone/>
            </a:pPr>
            <a:r>
              <a:t/>
            </a:r>
            <a:endParaRPr>
              <a:latin typeface="Verdana"/>
              <a:ea typeface="Verdana"/>
              <a:cs typeface="Verdana"/>
              <a:sym typeface="Verdana"/>
            </a:endParaRPr>
          </a:p>
          <a:p>
            <a:pPr indent="0" lvl="0" marL="0" rtl="0" algn="l">
              <a:spcBef>
                <a:spcPts val="0"/>
              </a:spcBef>
              <a:spcAft>
                <a:spcPts val="0"/>
              </a:spcAft>
              <a:buNone/>
            </a:pPr>
            <a:r>
              <a:t/>
            </a:r>
            <a:endParaRPr>
              <a:latin typeface="Verdana"/>
              <a:ea typeface="Verdana"/>
              <a:cs typeface="Verdana"/>
              <a:sym typeface="Verdana"/>
            </a:endParaRPr>
          </a:p>
          <a:p>
            <a:pPr indent="0" lvl="0" marL="0" rtl="0" algn="l">
              <a:spcBef>
                <a:spcPts val="0"/>
              </a:spcBef>
              <a:spcAft>
                <a:spcPts val="0"/>
              </a:spcAft>
              <a:buNone/>
            </a:pPr>
            <a:r>
              <a:t/>
            </a:r>
            <a:endParaRPr>
              <a:latin typeface="Verdana"/>
              <a:ea typeface="Verdana"/>
              <a:cs typeface="Verdana"/>
              <a:sym typeface="Verdana"/>
            </a:endParaRPr>
          </a:p>
          <a:p>
            <a:pPr indent="0" lvl="0" marL="0" rtl="0" algn="l">
              <a:spcBef>
                <a:spcPts val="0"/>
              </a:spcBef>
              <a:spcAft>
                <a:spcPts val="0"/>
              </a:spcAft>
              <a:buNone/>
            </a:pPr>
            <a:r>
              <a:t/>
            </a:r>
            <a:endParaRPr>
              <a:latin typeface="Verdana"/>
              <a:ea typeface="Verdana"/>
              <a:cs typeface="Verdana"/>
              <a:sym typeface="Verdana"/>
            </a:endParaRPr>
          </a:p>
          <a:p>
            <a:pPr indent="0" lvl="0" marL="0" rtl="0" algn="l">
              <a:spcBef>
                <a:spcPts val="0"/>
              </a:spcBef>
              <a:spcAft>
                <a:spcPts val="0"/>
              </a:spcAft>
              <a:buNone/>
            </a:pPr>
            <a:r>
              <a:t/>
            </a:r>
            <a:endParaRPr>
              <a:latin typeface="Verdana"/>
              <a:ea typeface="Verdana"/>
              <a:cs typeface="Verdana"/>
              <a:sym typeface="Verdana"/>
            </a:endParaRPr>
          </a:p>
          <a:p>
            <a:pPr indent="0" lvl="0" marL="0" rtl="0" algn="l">
              <a:spcBef>
                <a:spcPts val="0"/>
              </a:spcBef>
              <a:spcAft>
                <a:spcPts val="0"/>
              </a:spcAft>
              <a:buNone/>
            </a:pPr>
            <a:r>
              <a:t/>
            </a:r>
            <a:endParaRPr>
              <a:latin typeface="Verdana"/>
              <a:ea typeface="Verdana"/>
              <a:cs typeface="Verdana"/>
              <a:sym typeface="Verdana"/>
            </a:endParaRPr>
          </a:p>
          <a:p>
            <a:pPr indent="0" lvl="0" marL="0" rtl="0" algn="l">
              <a:spcBef>
                <a:spcPts val="0"/>
              </a:spcBef>
              <a:spcAft>
                <a:spcPts val="0"/>
              </a:spcAft>
              <a:buNone/>
            </a:pPr>
            <a:r>
              <a:t/>
            </a:r>
            <a:endParaRPr>
              <a:latin typeface="Verdana"/>
              <a:ea typeface="Verdana"/>
              <a:cs typeface="Verdana"/>
              <a:sym typeface="Verdana"/>
            </a:endParaRPr>
          </a:p>
          <a:p>
            <a:pPr indent="0" lvl="0" marL="0" rtl="0" algn="l">
              <a:spcBef>
                <a:spcPts val="0"/>
              </a:spcBef>
              <a:spcAft>
                <a:spcPts val="0"/>
              </a:spcAft>
              <a:buNone/>
            </a:pPr>
            <a:r>
              <a:t/>
            </a:r>
            <a:endParaRPr>
              <a:latin typeface="Verdana"/>
              <a:ea typeface="Verdana"/>
              <a:cs typeface="Verdana"/>
              <a:sym typeface="Verdana"/>
            </a:endParaRPr>
          </a:p>
        </p:txBody>
      </p:sp>
      <p:sp>
        <p:nvSpPr>
          <p:cNvPr id="78" name="Google Shape;78;p18"/>
          <p:cNvSpPr txBox="1"/>
          <p:nvPr/>
        </p:nvSpPr>
        <p:spPr>
          <a:xfrm>
            <a:off x="261750" y="3409225"/>
            <a:ext cx="8620500" cy="1377900"/>
          </a:xfrm>
          <a:prstGeom prst="rect">
            <a:avLst/>
          </a:prstGeom>
          <a:no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Verdana"/>
                <a:ea typeface="Verdana"/>
                <a:cs typeface="Verdana"/>
                <a:sym typeface="Verdana"/>
              </a:rPr>
              <a:t>Guiding Questions:</a:t>
            </a:r>
            <a:endParaRPr b="1" sz="1800">
              <a:latin typeface="Verdana"/>
              <a:ea typeface="Verdana"/>
              <a:cs typeface="Verdana"/>
              <a:sym typeface="Verdana"/>
            </a:endParaRPr>
          </a:p>
          <a:p>
            <a:pPr indent="-342900" lvl="0" marL="457200" rtl="0" algn="l">
              <a:spcBef>
                <a:spcPts val="0"/>
              </a:spcBef>
              <a:spcAft>
                <a:spcPts val="0"/>
              </a:spcAft>
              <a:buSzPts val="1800"/>
              <a:buFont typeface="Verdana"/>
              <a:buChar char="●"/>
            </a:pPr>
            <a:r>
              <a:rPr lang="en" sz="1800">
                <a:latin typeface="Verdana"/>
                <a:ea typeface="Verdana"/>
                <a:cs typeface="Verdana"/>
                <a:sym typeface="Verdana"/>
              </a:rPr>
              <a:t>How am I showing up for students?</a:t>
            </a:r>
            <a:endParaRPr sz="1800">
              <a:latin typeface="Verdana"/>
              <a:ea typeface="Verdana"/>
              <a:cs typeface="Verdana"/>
              <a:sym typeface="Verdana"/>
            </a:endParaRPr>
          </a:p>
          <a:p>
            <a:pPr indent="-342900" lvl="0" marL="457200" rtl="0" algn="l">
              <a:spcBef>
                <a:spcPts val="0"/>
              </a:spcBef>
              <a:spcAft>
                <a:spcPts val="0"/>
              </a:spcAft>
              <a:buSzPts val="1800"/>
              <a:buFont typeface="Verdana"/>
              <a:buChar char="●"/>
            </a:pPr>
            <a:r>
              <a:rPr lang="en" sz="1800">
                <a:latin typeface="Verdana"/>
                <a:ea typeface="Verdana"/>
                <a:cs typeface="Verdana"/>
                <a:sym typeface="Verdana"/>
              </a:rPr>
              <a:t>How am I showing up for myself and others?</a:t>
            </a:r>
            <a:endParaRPr sz="1800">
              <a:latin typeface="Verdana"/>
              <a:ea typeface="Verdana"/>
              <a:cs typeface="Verdana"/>
              <a:sym typeface="Verdana"/>
            </a:endParaRPr>
          </a:p>
          <a:p>
            <a:pPr indent="-342900" lvl="0" marL="457200" rtl="0" algn="l">
              <a:spcBef>
                <a:spcPts val="0"/>
              </a:spcBef>
              <a:spcAft>
                <a:spcPts val="0"/>
              </a:spcAft>
              <a:buSzPts val="1800"/>
              <a:buFont typeface="Verdana"/>
              <a:buChar char="●"/>
            </a:pPr>
            <a:r>
              <a:rPr lang="en" sz="1800">
                <a:latin typeface="Verdana"/>
                <a:ea typeface="Verdana"/>
                <a:cs typeface="Verdana"/>
                <a:sym typeface="Verdana"/>
              </a:rPr>
              <a:t>Am I being a positive role model for youth?</a:t>
            </a:r>
            <a:endParaRPr sz="1800">
              <a:latin typeface="Verdana"/>
              <a:ea typeface="Verdana"/>
              <a:cs typeface="Verdana"/>
              <a:sym typeface="Verdan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9"/>
          <p:cNvSpPr txBox="1"/>
          <p:nvPr>
            <p:ph type="title"/>
          </p:nvPr>
        </p:nvSpPr>
        <p:spPr>
          <a:xfrm>
            <a:off x="445200" y="246452"/>
            <a:ext cx="8253900" cy="1064700"/>
          </a:xfrm>
          <a:prstGeom prst="rect">
            <a:avLst/>
          </a:prstGeom>
          <a:solidFill>
            <a:srgbClr val="006B6B"/>
          </a:solid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b="1" lang="en" sz="3488">
                <a:solidFill>
                  <a:schemeClr val="lt1"/>
                </a:solidFill>
                <a:latin typeface="Verdana"/>
                <a:ea typeface="Verdana"/>
                <a:cs typeface="Verdana"/>
                <a:sym typeface="Verdana"/>
              </a:rPr>
              <a:t>NORMS/COMMUNITY AGREEMENTS</a:t>
            </a:r>
            <a:br>
              <a:rPr b="1" lang="en" sz="3600">
                <a:solidFill>
                  <a:schemeClr val="lt1"/>
                </a:solidFill>
                <a:latin typeface="Verdana"/>
                <a:ea typeface="Verdana"/>
                <a:cs typeface="Verdana"/>
                <a:sym typeface="Verdana"/>
              </a:rPr>
            </a:br>
            <a:r>
              <a:rPr b="1" lang="en" sz="2000">
                <a:solidFill>
                  <a:schemeClr val="lt1"/>
                </a:solidFill>
                <a:latin typeface="Verdana"/>
                <a:ea typeface="Verdana"/>
                <a:cs typeface="Verdana"/>
                <a:sym typeface="Verdana"/>
              </a:rPr>
              <a:t>Individual and Group Expectations</a:t>
            </a:r>
            <a:endParaRPr b="1" sz="2000">
              <a:solidFill>
                <a:schemeClr val="lt1"/>
              </a:solidFill>
              <a:latin typeface="Verdana"/>
              <a:ea typeface="Verdana"/>
              <a:cs typeface="Verdana"/>
              <a:sym typeface="Verdana"/>
            </a:endParaRPr>
          </a:p>
        </p:txBody>
      </p:sp>
      <p:sp>
        <p:nvSpPr>
          <p:cNvPr id="85" name="Google Shape;85;p19"/>
          <p:cNvSpPr txBox="1"/>
          <p:nvPr/>
        </p:nvSpPr>
        <p:spPr>
          <a:xfrm>
            <a:off x="445210" y="1492700"/>
            <a:ext cx="2838000" cy="3401700"/>
          </a:xfrm>
          <a:prstGeom prst="rect">
            <a:avLst/>
          </a:prstGeom>
          <a:solidFill>
            <a:srgbClr val="20BDBE"/>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800" u="sng">
                <a:latin typeface="Verdana"/>
                <a:ea typeface="Verdana"/>
                <a:cs typeface="Verdana"/>
                <a:sym typeface="Verdana"/>
              </a:rPr>
              <a:t>Be Respectful:</a:t>
            </a:r>
            <a:endParaRPr b="1" sz="1800" u="sng">
              <a:latin typeface="Verdana"/>
              <a:ea typeface="Verdana"/>
              <a:cs typeface="Verdana"/>
              <a:sym typeface="Verdana"/>
            </a:endParaRPr>
          </a:p>
          <a:p>
            <a:pPr indent="0" lvl="0" marL="0" rtl="0" algn="l">
              <a:spcBef>
                <a:spcPts val="0"/>
              </a:spcBef>
              <a:spcAft>
                <a:spcPts val="0"/>
              </a:spcAft>
              <a:buNone/>
            </a:pPr>
            <a:r>
              <a:t/>
            </a:r>
            <a:endParaRPr b="1" u="sng">
              <a:latin typeface="Verdana"/>
              <a:ea typeface="Verdana"/>
              <a:cs typeface="Verdana"/>
              <a:sym typeface="Verdana"/>
            </a:endParaRPr>
          </a:p>
          <a:p>
            <a:pPr indent="-219709" lvl="0" marL="274320" rtl="0" algn="l">
              <a:spcBef>
                <a:spcPts val="0"/>
              </a:spcBef>
              <a:spcAft>
                <a:spcPts val="0"/>
              </a:spcAft>
              <a:buSzPts val="1300"/>
              <a:buFont typeface="Verdana"/>
              <a:buChar char="●"/>
            </a:pPr>
            <a:r>
              <a:rPr b="1" lang="en" sz="1700">
                <a:latin typeface="Verdana"/>
                <a:ea typeface="Verdana"/>
                <a:cs typeface="Verdana"/>
                <a:sym typeface="Verdana"/>
              </a:rPr>
              <a:t>Actively listen and participate</a:t>
            </a:r>
            <a:endParaRPr b="1" sz="1700">
              <a:latin typeface="Verdana"/>
              <a:ea typeface="Verdana"/>
              <a:cs typeface="Verdana"/>
              <a:sym typeface="Verdana"/>
            </a:endParaRPr>
          </a:p>
          <a:p>
            <a:pPr indent="-219709" lvl="0" marL="274320" rtl="0" algn="l">
              <a:spcBef>
                <a:spcPts val="0"/>
              </a:spcBef>
              <a:spcAft>
                <a:spcPts val="0"/>
              </a:spcAft>
              <a:buSzPts val="1300"/>
              <a:buFont typeface="Verdana"/>
              <a:buChar char="●"/>
            </a:pPr>
            <a:r>
              <a:rPr b="1" lang="en" sz="1700">
                <a:latin typeface="Verdana"/>
                <a:ea typeface="Verdana"/>
                <a:cs typeface="Verdana"/>
                <a:sym typeface="Verdana"/>
              </a:rPr>
              <a:t>Practice empathy</a:t>
            </a:r>
            <a:endParaRPr b="1" sz="1700">
              <a:latin typeface="Verdana"/>
              <a:ea typeface="Verdana"/>
              <a:cs typeface="Verdana"/>
              <a:sym typeface="Verdana"/>
            </a:endParaRPr>
          </a:p>
          <a:p>
            <a:pPr indent="-219709" lvl="0" marL="274320" rtl="0" algn="l">
              <a:spcBef>
                <a:spcPts val="0"/>
              </a:spcBef>
              <a:spcAft>
                <a:spcPts val="0"/>
              </a:spcAft>
              <a:buSzPts val="1300"/>
              <a:buFont typeface="Verdana"/>
              <a:buChar char="●"/>
            </a:pPr>
            <a:r>
              <a:rPr b="1" lang="en" sz="1700">
                <a:latin typeface="Verdana"/>
                <a:ea typeface="Verdana"/>
                <a:cs typeface="Verdana"/>
                <a:sym typeface="Verdana"/>
              </a:rPr>
              <a:t>Use a “no name” policy</a:t>
            </a:r>
            <a:endParaRPr b="1" sz="1700">
              <a:latin typeface="Verdana"/>
              <a:ea typeface="Verdana"/>
              <a:cs typeface="Verdana"/>
              <a:sym typeface="Verdana"/>
            </a:endParaRPr>
          </a:p>
          <a:p>
            <a:pPr indent="-137160" lvl="0" marL="274320" rtl="0" algn="l">
              <a:spcBef>
                <a:spcPts val="0"/>
              </a:spcBef>
              <a:spcAft>
                <a:spcPts val="0"/>
              </a:spcAft>
              <a:buNone/>
            </a:pPr>
            <a:r>
              <a:t/>
            </a:r>
            <a:endParaRPr b="1" sz="2400">
              <a:latin typeface="Verdana"/>
              <a:ea typeface="Verdana"/>
              <a:cs typeface="Verdana"/>
              <a:sym typeface="Verdana"/>
            </a:endParaRPr>
          </a:p>
          <a:p>
            <a:pPr indent="0" lvl="0" marL="0" rtl="0" algn="l">
              <a:spcBef>
                <a:spcPts val="0"/>
              </a:spcBef>
              <a:spcAft>
                <a:spcPts val="0"/>
              </a:spcAft>
              <a:buNone/>
            </a:pPr>
            <a:r>
              <a:t/>
            </a:r>
            <a:endParaRPr b="1" sz="6800">
              <a:latin typeface="Verdana"/>
              <a:ea typeface="Verdana"/>
              <a:cs typeface="Verdana"/>
              <a:sym typeface="Verdana"/>
            </a:endParaRPr>
          </a:p>
        </p:txBody>
      </p:sp>
      <p:sp>
        <p:nvSpPr>
          <p:cNvPr id="86" name="Google Shape;86;p19"/>
          <p:cNvSpPr txBox="1"/>
          <p:nvPr/>
        </p:nvSpPr>
        <p:spPr>
          <a:xfrm>
            <a:off x="3380550" y="1492700"/>
            <a:ext cx="2587800" cy="3401700"/>
          </a:xfrm>
          <a:prstGeom prst="rect">
            <a:avLst/>
          </a:prstGeom>
          <a:solidFill>
            <a:srgbClr val="00AEEF"/>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800" u="sng">
                <a:latin typeface="Verdana"/>
                <a:ea typeface="Verdana"/>
                <a:cs typeface="Verdana"/>
                <a:sym typeface="Verdana"/>
              </a:rPr>
              <a:t>Be Responsible:</a:t>
            </a:r>
            <a:endParaRPr b="1" sz="1800" u="sng">
              <a:latin typeface="Verdana"/>
              <a:ea typeface="Verdana"/>
              <a:cs typeface="Verdana"/>
              <a:sym typeface="Verdana"/>
            </a:endParaRPr>
          </a:p>
          <a:p>
            <a:pPr indent="0" lvl="0" marL="0" rtl="0" algn="l">
              <a:spcBef>
                <a:spcPts val="0"/>
              </a:spcBef>
              <a:spcAft>
                <a:spcPts val="0"/>
              </a:spcAft>
              <a:buNone/>
            </a:pPr>
            <a:r>
              <a:t/>
            </a:r>
            <a:endParaRPr b="1" u="sng">
              <a:latin typeface="Verdana"/>
              <a:ea typeface="Verdana"/>
              <a:cs typeface="Verdana"/>
              <a:sym typeface="Verdana"/>
            </a:endParaRPr>
          </a:p>
          <a:p>
            <a:pPr indent="-219709" lvl="0" marL="274320" rtl="0" algn="l">
              <a:spcBef>
                <a:spcPts val="0"/>
              </a:spcBef>
              <a:spcAft>
                <a:spcPts val="0"/>
              </a:spcAft>
              <a:buSzPts val="1300"/>
              <a:buFont typeface="Verdana"/>
              <a:buChar char="●"/>
            </a:pPr>
            <a:r>
              <a:rPr b="1" lang="en" sz="1700">
                <a:latin typeface="Verdana"/>
                <a:ea typeface="Verdana"/>
                <a:cs typeface="Verdana"/>
                <a:sym typeface="Verdana"/>
              </a:rPr>
              <a:t>Use positive language</a:t>
            </a:r>
            <a:endParaRPr b="1" sz="1700">
              <a:latin typeface="Verdana"/>
              <a:ea typeface="Verdana"/>
              <a:cs typeface="Verdana"/>
              <a:sym typeface="Verdana"/>
            </a:endParaRPr>
          </a:p>
          <a:p>
            <a:pPr indent="-219709" lvl="0" marL="274320" rtl="0" algn="l">
              <a:spcBef>
                <a:spcPts val="0"/>
              </a:spcBef>
              <a:spcAft>
                <a:spcPts val="0"/>
              </a:spcAft>
              <a:buSzPts val="1300"/>
              <a:buFont typeface="Verdana"/>
              <a:buChar char="●"/>
            </a:pPr>
            <a:r>
              <a:rPr b="1" lang="en" sz="1700">
                <a:latin typeface="Verdana"/>
                <a:ea typeface="Verdana"/>
                <a:cs typeface="Verdana"/>
                <a:sym typeface="Verdana"/>
              </a:rPr>
              <a:t>Share the air</a:t>
            </a:r>
            <a:endParaRPr b="1" sz="1700">
              <a:latin typeface="Verdana"/>
              <a:ea typeface="Verdana"/>
              <a:cs typeface="Verdana"/>
              <a:sym typeface="Verdana"/>
            </a:endParaRPr>
          </a:p>
          <a:p>
            <a:pPr indent="-219709" lvl="0" marL="274320" rtl="0" algn="l">
              <a:spcBef>
                <a:spcPts val="0"/>
              </a:spcBef>
              <a:spcAft>
                <a:spcPts val="0"/>
              </a:spcAft>
              <a:buSzPts val="1300"/>
              <a:buFont typeface="Verdana"/>
              <a:buChar char="●"/>
            </a:pPr>
            <a:r>
              <a:rPr b="1" lang="en" sz="1700">
                <a:latin typeface="Verdana"/>
                <a:ea typeface="Verdana"/>
                <a:cs typeface="Verdana"/>
                <a:sym typeface="Verdana"/>
              </a:rPr>
              <a:t>Speak your truth (use “I” statements)</a:t>
            </a:r>
            <a:endParaRPr b="1" sz="1700">
              <a:latin typeface="Verdana"/>
              <a:ea typeface="Verdana"/>
              <a:cs typeface="Verdana"/>
              <a:sym typeface="Verdana"/>
            </a:endParaRPr>
          </a:p>
          <a:p>
            <a:pPr indent="-228600" lvl="0" marL="365760" rtl="0" algn="l">
              <a:spcBef>
                <a:spcPts val="0"/>
              </a:spcBef>
              <a:spcAft>
                <a:spcPts val="0"/>
              </a:spcAft>
              <a:buNone/>
            </a:pPr>
            <a:r>
              <a:t/>
            </a:r>
            <a:endParaRPr b="1" sz="1300" u="sng">
              <a:latin typeface="Verdana"/>
              <a:ea typeface="Verdana"/>
              <a:cs typeface="Verdana"/>
              <a:sym typeface="Verdana"/>
            </a:endParaRPr>
          </a:p>
          <a:p>
            <a:pPr indent="0" lvl="0" marL="0" rtl="0" algn="l">
              <a:spcBef>
                <a:spcPts val="0"/>
              </a:spcBef>
              <a:spcAft>
                <a:spcPts val="0"/>
              </a:spcAft>
              <a:buNone/>
            </a:pPr>
            <a:r>
              <a:t/>
            </a:r>
            <a:endParaRPr b="1" u="sng">
              <a:latin typeface="Verdana"/>
              <a:ea typeface="Verdana"/>
              <a:cs typeface="Verdana"/>
              <a:sym typeface="Verdana"/>
            </a:endParaRPr>
          </a:p>
          <a:p>
            <a:pPr indent="0" lvl="0" marL="0" rtl="0" algn="l">
              <a:spcBef>
                <a:spcPts val="0"/>
              </a:spcBef>
              <a:spcAft>
                <a:spcPts val="0"/>
              </a:spcAft>
              <a:buNone/>
            </a:pPr>
            <a:r>
              <a:t/>
            </a:r>
            <a:endParaRPr b="1" sz="1600" u="sng">
              <a:latin typeface="Verdana"/>
              <a:ea typeface="Verdana"/>
              <a:cs typeface="Verdana"/>
              <a:sym typeface="Verdana"/>
            </a:endParaRPr>
          </a:p>
          <a:p>
            <a:pPr indent="0" lvl="0" marL="0" rtl="0" algn="l">
              <a:spcBef>
                <a:spcPts val="0"/>
              </a:spcBef>
              <a:spcAft>
                <a:spcPts val="0"/>
              </a:spcAft>
              <a:buNone/>
            </a:pPr>
            <a:r>
              <a:t/>
            </a:r>
            <a:endParaRPr b="1" u="sng">
              <a:latin typeface="Verdana"/>
              <a:ea typeface="Verdana"/>
              <a:cs typeface="Verdana"/>
              <a:sym typeface="Verdana"/>
            </a:endParaRPr>
          </a:p>
          <a:p>
            <a:pPr indent="0" lvl="0" marL="0" rtl="0" algn="l">
              <a:spcBef>
                <a:spcPts val="0"/>
              </a:spcBef>
              <a:spcAft>
                <a:spcPts val="0"/>
              </a:spcAft>
              <a:buNone/>
            </a:pPr>
            <a:r>
              <a:t/>
            </a:r>
            <a:endParaRPr b="1" sz="1800" u="sng">
              <a:latin typeface="Verdana"/>
              <a:ea typeface="Verdana"/>
              <a:cs typeface="Verdana"/>
              <a:sym typeface="Verdana"/>
            </a:endParaRPr>
          </a:p>
        </p:txBody>
      </p:sp>
      <p:sp>
        <p:nvSpPr>
          <p:cNvPr id="87" name="Google Shape;87;p19"/>
          <p:cNvSpPr txBox="1"/>
          <p:nvPr/>
        </p:nvSpPr>
        <p:spPr>
          <a:xfrm>
            <a:off x="6065700" y="1492700"/>
            <a:ext cx="2633400" cy="3401700"/>
          </a:xfrm>
          <a:prstGeom prst="rect">
            <a:avLst/>
          </a:prstGeom>
          <a:solidFill>
            <a:srgbClr val="FCAF17"/>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800" u="sng">
                <a:latin typeface="Verdana"/>
                <a:ea typeface="Verdana"/>
                <a:cs typeface="Verdana"/>
                <a:sym typeface="Verdana"/>
              </a:rPr>
              <a:t>Be Safe:</a:t>
            </a:r>
            <a:endParaRPr b="1" sz="1800" u="sng">
              <a:latin typeface="Verdana"/>
              <a:ea typeface="Verdana"/>
              <a:cs typeface="Verdana"/>
              <a:sym typeface="Verdana"/>
            </a:endParaRPr>
          </a:p>
          <a:p>
            <a:pPr indent="0" lvl="0" marL="0" rtl="0" algn="l">
              <a:spcBef>
                <a:spcPts val="0"/>
              </a:spcBef>
              <a:spcAft>
                <a:spcPts val="0"/>
              </a:spcAft>
              <a:buNone/>
            </a:pPr>
            <a:r>
              <a:t/>
            </a:r>
            <a:endParaRPr b="1" u="sng">
              <a:latin typeface="Verdana"/>
              <a:ea typeface="Verdana"/>
              <a:cs typeface="Verdana"/>
              <a:sym typeface="Verdana"/>
            </a:endParaRPr>
          </a:p>
          <a:p>
            <a:pPr indent="-219709" lvl="0" marL="274320" rtl="0" algn="l">
              <a:spcBef>
                <a:spcPts val="0"/>
              </a:spcBef>
              <a:spcAft>
                <a:spcPts val="0"/>
              </a:spcAft>
              <a:buSzPts val="1300"/>
              <a:buFont typeface="Verdana"/>
              <a:buChar char="●"/>
            </a:pPr>
            <a:r>
              <a:rPr b="1" lang="en" sz="1700">
                <a:latin typeface="Verdana"/>
                <a:ea typeface="Verdana"/>
                <a:cs typeface="Verdana"/>
                <a:sym typeface="Verdana"/>
              </a:rPr>
              <a:t>Follow directions</a:t>
            </a:r>
            <a:endParaRPr b="1" sz="1700">
              <a:latin typeface="Verdana"/>
              <a:ea typeface="Verdana"/>
              <a:cs typeface="Verdana"/>
              <a:sym typeface="Verdana"/>
            </a:endParaRPr>
          </a:p>
          <a:p>
            <a:pPr indent="-219709" lvl="0" marL="274320" rtl="0" algn="l">
              <a:spcBef>
                <a:spcPts val="0"/>
              </a:spcBef>
              <a:spcAft>
                <a:spcPts val="0"/>
              </a:spcAft>
              <a:buSzPts val="1300"/>
              <a:buFont typeface="Verdana"/>
              <a:buChar char="●"/>
            </a:pPr>
            <a:r>
              <a:rPr b="1" lang="en" sz="1700">
                <a:latin typeface="Verdana"/>
                <a:ea typeface="Verdana"/>
                <a:cs typeface="Verdana"/>
                <a:sym typeface="Verdana"/>
              </a:rPr>
              <a:t>Keep your hands and feet to yourself</a:t>
            </a:r>
            <a:endParaRPr b="1" sz="1700">
              <a:latin typeface="Verdana"/>
              <a:ea typeface="Verdana"/>
              <a:cs typeface="Verdana"/>
              <a:sym typeface="Verdana"/>
            </a:endParaRPr>
          </a:p>
          <a:p>
            <a:pPr indent="-228600" lvl="0" marL="365760" rtl="0" algn="l">
              <a:spcBef>
                <a:spcPts val="0"/>
              </a:spcBef>
              <a:spcAft>
                <a:spcPts val="0"/>
              </a:spcAft>
              <a:buNone/>
            </a:pPr>
            <a:r>
              <a:t/>
            </a:r>
            <a:endParaRPr b="1" sz="1800" u="sng">
              <a:latin typeface="Verdana"/>
              <a:ea typeface="Verdana"/>
              <a:cs typeface="Verdana"/>
              <a:sym typeface="Verdana"/>
            </a:endParaRPr>
          </a:p>
          <a:p>
            <a:pPr indent="0" lvl="0" marL="0" rtl="0" algn="l">
              <a:spcBef>
                <a:spcPts val="0"/>
              </a:spcBef>
              <a:spcAft>
                <a:spcPts val="0"/>
              </a:spcAft>
              <a:buNone/>
            </a:pPr>
            <a:r>
              <a:t/>
            </a:r>
            <a:endParaRPr b="1" u="sng">
              <a:latin typeface="Verdana"/>
              <a:ea typeface="Verdana"/>
              <a:cs typeface="Verdana"/>
              <a:sym typeface="Verdana"/>
            </a:endParaRPr>
          </a:p>
          <a:p>
            <a:pPr indent="0" lvl="0" marL="0" rtl="0" algn="l">
              <a:spcBef>
                <a:spcPts val="0"/>
              </a:spcBef>
              <a:spcAft>
                <a:spcPts val="0"/>
              </a:spcAft>
              <a:buNone/>
            </a:pPr>
            <a:r>
              <a:t/>
            </a:r>
            <a:endParaRPr b="1" u="sng">
              <a:latin typeface="Verdana"/>
              <a:ea typeface="Verdana"/>
              <a:cs typeface="Verdana"/>
              <a:sym typeface="Verdana"/>
            </a:endParaRPr>
          </a:p>
          <a:p>
            <a:pPr indent="0" lvl="0" marL="0" rtl="0" algn="l">
              <a:spcBef>
                <a:spcPts val="0"/>
              </a:spcBef>
              <a:spcAft>
                <a:spcPts val="0"/>
              </a:spcAft>
              <a:buNone/>
            </a:pPr>
            <a:r>
              <a:t/>
            </a:r>
            <a:endParaRPr b="1" u="sng">
              <a:latin typeface="Verdana"/>
              <a:ea typeface="Verdana"/>
              <a:cs typeface="Verdana"/>
              <a:sym typeface="Verdana"/>
            </a:endParaRPr>
          </a:p>
          <a:p>
            <a:pPr indent="0" lvl="0" marL="0" rtl="0" algn="l">
              <a:spcBef>
                <a:spcPts val="0"/>
              </a:spcBef>
              <a:spcAft>
                <a:spcPts val="0"/>
              </a:spcAft>
              <a:buNone/>
            </a:pPr>
            <a:r>
              <a:t/>
            </a:r>
            <a:endParaRPr b="1" sz="1600" u="sng">
              <a:latin typeface="Verdana"/>
              <a:ea typeface="Verdana"/>
              <a:cs typeface="Verdana"/>
              <a:sym typeface="Verdana"/>
            </a:endParaRPr>
          </a:p>
          <a:p>
            <a:pPr indent="0" lvl="0" marL="0" rtl="0" algn="l">
              <a:spcBef>
                <a:spcPts val="0"/>
              </a:spcBef>
              <a:spcAft>
                <a:spcPts val="0"/>
              </a:spcAft>
              <a:buNone/>
            </a:pPr>
            <a:r>
              <a:t/>
            </a:r>
            <a:endParaRPr b="1" sz="1600" u="sng">
              <a:latin typeface="Verdana"/>
              <a:ea typeface="Verdana"/>
              <a:cs typeface="Verdana"/>
              <a:sym typeface="Verdana"/>
            </a:endParaRPr>
          </a:p>
          <a:p>
            <a:pPr indent="0" lvl="0" marL="0" rtl="0" algn="l">
              <a:spcBef>
                <a:spcPts val="0"/>
              </a:spcBef>
              <a:spcAft>
                <a:spcPts val="0"/>
              </a:spcAft>
              <a:buNone/>
            </a:pPr>
            <a:r>
              <a:t/>
            </a:r>
            <a:endParaRPr b="1" sz="1700" u="sng">
              <a:latin typeface="Verdana"/>
              <a:ea typeface="Verdana"/>
              <a:cs typeface="Verdana"/>
              <a:sym typeface="Verdana"/>
            </a:endParaRPr>
          </a:p>
        </p:txBody>
      </p:sp>
      <p:sp>
        <p:nvSpPr>
          <p:cNvPr id="88" name="Google Shape;88;p19"/>
          <p:cNvSpPr txBox="1"/>
          <p:nvPr/>
        </p:nvSpPr>
        <p:spPr>
          <a:xfrm>
            <a:off x="5882400" y="4835700"/>
            <a:ext cx="3000000" cy="3078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sz="800">
                <a:solidFill>
                  <a:srgbClr val="464847"/>
                </a:solidFill>
              </a:rPr>
              <a:t>© 2023-24 YMCA Project Cornerstone</a:t>
            </a:r>
            <a:endParaRPr>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0"/>
          <p:cNvSpPr txBox="1"/>
          <p:nvPr/>
        </p:nvSpPr>
        <p:spPr>
          <a:xfrm>
            <a:off x="156600" y="110550"/>
            <a:ext cx="8830800" cy="49224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800">
                <a:latin typeface="Verdana"/>
                <a:ea typeface="Verdana"/>
                <a:cs typeface="Verdana"/>
                <a:sym typeface="Verdana"/>
              </a:rPr>
              <a:t>Project Cornerstone is committed to practicing kindness, being inclusive, showing empathy, and being UPstanders. We affirm the importance of Asset 41: Positive Cultural Identity, which states that youth feel comfortable with and proud </a:t>
            </a:r>
            <a:r>
              <a:rPr lang="en" sz="1800">
                <a:solidFill>
                  <a:srgbClr val="1A1919"/>
                </a:solidFill>
                <a:highlight>
                  <a:srgbClr val="FFFFFF"/>
                </a:highlight>
                <a:latin typeface="Verdana"/>
                <a:ea typeface="Verdana"/>
                <a:cs typeface="Verdana"/>
                <a:sym typeface="Verdana"/>
              </a:rPr>
              <a:t>of their identity, including but not limited to ability status, body size, ethnicity, faith/religion, family status, gender, gender expression, gender identity, immigration status, language, race, and sexual orientation. Project Cornerstone condemns hate in all forms. </a:t>
            </a:r>
            <a:endParaRPr sz="1800">
              <a:latin typeface="Verdana"/>
              <a:ea typeface="Verdana"/>
              <a:cs typeface="Verdana"/>
              <a:sym typeface="Verdana"/>
            </a:endParaRPr>
          </a:p>
          <a:p>
            <a:pPr indent="0" lvl="0" marL="0" rtl="0" algn="l">
              <a:lnSpc>
                <a:spcPct val="115000"/>
              </a:lnSpc>
              <a:spcBef>
                <a:spcPts val="0"/>
              </a:spcBef>
              <a:spcAft>
                <a:spcPts val="0"/>
              </a:spcAft>
              <a:buNone/>
            </a:pPr>
            <a:r>
              <a:t/>
            </a:r>
            <a:endParaRPr sz="1800">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1A1919"/>
                </a:solidFill>
                <a:highlight>
                  <a:srgbClr val="FFFFFF"/>
                </a:highlight>
                <a:latin typeface="Verdana"/>
                <a:ea typeface="Verdana"/>
                <a:cs typeface="Verdana"/>
                <a:sym typeface="Verdana"/>
              </a:rPr>
              <a:t>The YMCA of Silicon Valley is committed to advancing equity for all so that you have an opportunity to reach your full potential and live life to its fullest. We nurture and intentionally promote a culture free of bias and injustice. We recognize the uniqueness of each individual person and celebrate all dimensions of diversity. We are committed to dismantling oppressive systems, and hold ourselves accountable to identify and put in place long term policies designed to eliminate racism and inequity.</a:t>
            </a:r>
            <a:endParaRPr sz="1800">
              <a:latin typeface="Verdana"/>
              <a:ea typeface="Verdana"/>
              <a:cs typeface="Verdana"/>
              <a:sym typeface="Verdan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2_Office Theme">
  <a:themeElements>
    <a:clrScheme name="2_Office Theme">
      <a:dk1>
        <a:srgbClr val="0060AF"/>
      </a:dk1>
      <a:lt1>
        <a:srgbClr val="FFFFFF"/>
      </a:lt1>
      <a:dk2>
        <a:srgbClr val="535353"/>
      </a:dk2>
      <a:lt2>
        <a:srgbClr val="A7A7A7"/>
      </a:lt2>
      <a:accent1>
        <a:srgbClr val="92278F"/>
      </a:accent1>
      <a:accent2>
        <a:srgbClr val="0089D0"/>
      </a:accent2>
      <a:accent3>
        <a:srgbClr val="FFFFFF"/>
      </a:accent3>
      <a:accent4>
        <a:srgbClr val="92278F"/>
      </a:accent4>
      <a:accent5>
        <a:srgbClr val="0089D0"/>
      </a:accent5>
      <a:accent6>
        <a:srgbClr val="FFFFFF"/>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