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74"/>
    <p:restoredTop sz="94595"/>
  </p:normalViewPr>
  <p:slideViewPr>
    <p:cSldViewPr snapToGrid="0" snapToObjects="1">
      <p:cViewPr>
        <p:scale>
          <a:sx n="93" d="100"/>
          <a:sy n="93" d="100"/>
        </p:scale>
        <p:origin x="-48" y="-1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9F6BE-463D-A14E-8FB1-729AB941C228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A8D3-4E19-F545-940F-6E4AD4A2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033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9F6BE-463D-A14E-8FB1-729AB941C228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A8D3-4E19-F545-940F-6E4AD4A2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3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9F6BE-463D-A14E-8FB1-729AB941C228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A8D3-4E19-F545-940F-6E4AD4A2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26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9F6BE-463D-A14E-8FB1-729AB941C228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A8D3-4E19-F545-940F-6E4AD4A2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6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9F6BE-463D-A14E-8FB1-729AB941C228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A8D3-4E19-F545-940F-6E4AD4A2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45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9F6BE-463D-A14E-8FB1-729AB941C228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A8D3-4E19-F545-940F-6E4AD4A2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42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9F6BE-463D-A14E-8FB1-729AB941C228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A8D3-4E19-F545-940F-6E4AD4A2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60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9F6BE-463D-A14E-8FB1-729AB941C228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A8D3-4E19-F545-940F-6E4AD4A2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8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9F6BE-463D-A14E-8FB1-729AB941C228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A8D3-4E19-F545-940F-6E4AD4A2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67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9F6BE-463D-A14E-8FB1-729AB941C228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A8D3-4E19-F545-940F-6E4AD4A2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4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9F6BE-463D-A14E-8FB1-729AB941C228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CA8D3-4E19-F545-940F-6E4AD4A2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1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9F6BE-463D-A14E-8FB1-729AB941C228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CA8D3-4E19-F545-940F-6E4AD4A2AD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57200"/>
            <a:ext cx="1219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latin typeface="Britannic Bold" charset="0"/>
                <a:ea typeface="Britannic Bold" charset="0"/>
                <a:cs typeface="Britannic Bold" charset="0"/>
              </a:rPr>
              <a:t>My COVID-19 </a:t>
            </a:r>
          </a:p>
          <a:p>
            <a:pPr algn="ctr"/>
            <a:r>
              <a:rPr lang="en-US" sz="9600" dirty="0" smtClean="0">
                <a:latin typeface="Britannic Bold" charset="0"/>
                <a:ea typeface="Britannic Bold" charset="0"/>
                <a:cs typeface="Britannic Bold" charset="0"/>
              </a:rPr>
              <a:t>Time Capsule</a:t>
            </a:r>
            <a:endParaRPr lang="en-US" sz="9600" dirty="0">
              <a:latin typeface="Britannic Bold" charset="0"/>
              <a:ea typeface="Britannic Bold" charset="0"/>
              <a:cs typeface="Britannic Bold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709424"/>
            <a:ext cx="12110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entury Gothic" charset="0"/>
                <a:ea typeface="Century Gothic" charset="0"/>
                <a:cs typeface="Century Gothic" charset="0"/>
              </a:rPr>
              <a:t>By _________________________</a:t>
            </a:r>
            <a:endParaRPr lang="en-US" sz="36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0689" y="3504188"/>
            <a:ext cx="2331041" cy="233104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1440" y="4337906"/>
            <a:ext cx="2569535" cy="126646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276520" y="4850034"/>
            <a:ext cx="859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2020</a:t>
            </a:r>
            <a:endParaRPr lang="en-US" sz="2400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1" name="Cloud 10"/>
          <p:cNvSpPr/>
          <p:nvPr/>
        </p:nvSpPr>
        <p:spPr>
          <a:xfrm>
            <a:off x="387927" y="3504187"/>
            <a:ext cx="3934690" cy="2100184"/>
          </a:xfrm>
          <a:prstGeom prst="cloud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002207" y="3954115"/>
            <a:ext cx="27061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Take a moment to fill out these pages for your future self to look back on. </a:t>
            </a:r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51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80110" y="235529"/>
            <a:ext cx="11734801" cy="5638800"/>
          </a:xfrm>
          <a:prstGeom prst="roundRect">
            <a:avLst/>
          </a:prstGeom>
          <a:noFill/>
          <a:ln w="38100" cap="sq">
            <a:solidFill>
              <a:schemeClr val="tx1"/>
            </a:solidFill>
            <a:prstDash val="lgDashDot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15837" y="6209298"/>
            <a:ext cx="80633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Draw a picture of the people and animals you social distanced with.</a:t>
            </a:r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80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216" y="0"/>
            <a:ext cx="1144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Britannic Bold" charset="0"/>
                <a:ea typeface="Britannic Bold" charset="0"/>
                <a:cs typeface="Britannic Bold" charset="0"/>
              </a:rPr>
              <a:t>All About Me!</a:t>
            </a:r>
            <a:endParaRPr lang="en-US" sz="4800" dirty="0">
              <a:latin typeface="Britannic Bold" charset="0"/>
              <a:ea typeface="Britannic Bold" charset="0"/>
              <a:cs typeface="Britannic Bold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4909" y="830997"/>
            <a:ext cx="11319162" cy="3477767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03563" y="830997"/>
            <a:ext cx="10681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Verdana" charset="0"/>
                <a:ea typeface="Verdana" charset="0"/>
                <a:cs typeface="Verdana" charset="0"/>
              </a:rPr>
              <a:t>My Favorites</a:t>
            </a:r>
            <a:endParaRPr lang="en-US" sz="2400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3563" y="1292662"/>
            <a:ext cx="49460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Toy</a:t>
            </a:r>
            <a:r>
              <a:rPr lang="en-US" smtClean="0">
                <a:latin typeface="Verdana" charset="0"/>
                <a:ea typeface="Verdana" charset="0"/>
                <a:cs typeface="Verdana" charset="0"/>
              </a:rPr>
              <a:t>: ____________________________ </a:t>
            </a:r>
            <a:endParaRPr lang="en-US" dirty="0" smtClean="0">
              <a:latin typeface="Verdana" charset="0"/>
              <a:ea typeface="Verdana" charset="0"/>
              <a:cs typeface="Verdana" charset="0"/>
            </a:endParaRPr>
          </a:p>
          <a:p>
            <a:pPr>
              <a:lnSpc>
                <a:spcPct val="200000"/>
              </a:lnSpc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Color: __________________________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Animal: _________________________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Food: ___________________________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Show: __________________________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77891" y="1291119"/>
            <a:ext cx="480752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Movie: _________________________ 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Book: __________________________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Game: _________________________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Place: __________________________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Song: __________________________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03561" y="4662678"/>
            <a:ext cx="4779821" cy="1754326"/>
          </a:xfrm>
          <a:prstGeom prst="rect">
            <a:avLst/>
          </a:prstGeom>
          <a:noFill/>
          <a:ln w="38100">
            <a:solidFill>
              <a:schemeClr val="tx1"/>
            </a:solidFill>
            <a:prstDash val="lgDashDot"/>
          </a:ln>
          <a:effectLst>
            <a:glow>
              <a:schemeClr val="accent1"/>
            </a:glow>
            <a:reflection blurRad="101600" stA="0" endPos="52000" dir="5400000" sy="-100000" algn="bl" rotWithShape="0"/>
            <a:softEdge rad="0"/>
          </a:effectLst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My Best Friends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_____________________________________________________________________________________________</a:t>
            </a:r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77891" y="4662678"/>
            <a:ext cx="4627418" cy="1754326"/>
          </a:xfrm>
          <a:prstGeom prst="rect">
            <a:avLst/>
          </a:prstGeom>
          <a:noFill/>
          <a:ln w="38100">
            <a:solidFill>
              <a:schemeClr val="tx1"/>
            </a:solidFill>
            <a:prstDash val="lgDashDot"/>
          </a:ln>
          <a:effectLst>
            <a:glow>
              <a:schemeClr val="accent1"/>
            </a:glow>
            <a:reflection blurRad="101600" stA="0" endPos="52000" dir="5400000" sy="-100000" algn="bl" rotWithShape="0"/>
            <a:softEdge rad="0"/>
          </a:effectLst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When I grow up I want to be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820224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216" y="0"/>
            <a:ext cx="1144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Britannic Bold" charset="0"/>
                <a:ea typeface="Britannic Bold" charset="0"/>
                <a:cs typeface="Britannic Bold" charset="0"/>
              </a:rPr>
              <a:t>My Feelings</a:t>
            </a:r>
            <a:endParaRPr lang="en-US" sz="4800" dirty="0">
              <a:latin typeface="Britannic Bold" charset="0"/>
              <a:ea typeface="Britannic Bold" charset="0"/>
              <a:cs typeface="Britannic Bold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1357746" y="415498"/>
            <a:ext cx="2452254" cy="3075709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45127" y="3723926"/>
            <a:ext cx="34774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How did your face look most days?</a:t>
            </a:r>
          </a:p>
          <a:p>
            <a:pPr algn="ctr"/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Draw it here. </a:t>
            </a:r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3963" y="4879976"/>
            <a:ext cx="4779821" cy="1754326"/>
          </a:xfrm>
          <a:prstGeom prst="rect">
            <a:avLst/>
          </a:prstGeom>
          <a:noFill/>
          <a:ln w="38100">
            <a:solidFill>
              <a:schemeClr val="tx1"/>
            </a:solidFill>
            <a:prstDash val="lgDashDot"/>
          </a:ln>
          <a:effectLst>
            <a:glow>
              <a:schemeClr val="accent1"/>
            </a:glow>
            <a:reflection blurRad="101600" stA="0" endPos="52000" dir="5400000" sy="-100000" algn="bl" rotWithShape="0"/>
            <a:softEdge rad="0"/>
          </a:effectLst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What words describe how you felt?</a:t>
            </a:r>
          </a:p>
          <a:p>
            <a:pPr>
              <a:lnSpc>
                <a:spcPct val="150000"/>
              </a:lnSpc>
            </a:pPr>
            <a:endParaRPr lang="en-US" dirty="0" smtClean="0">
              <a:latin typeface="Verdana" charset="0"/>
              <a:ea typeface="Verdana" charset="0"/>
              <a:cs typeface="Verdana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Verdana" charset="0"/>
              <a:ea typeface="Verdana" charset="0"/>
              <a:cs typeface="Verdana" charset="0"/>
            </a:endParaRPr>
          </a:p>
          <a:p>
            <a:pPr>
              <a:lnSpc>
                <a:spcPct val="150000"/>
              </a:lnSpc>
            </a:pPr>
            <a:endParaRPr lang="en-US" dirty="0" smtClean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4782" y="1284558"/>
            <a:ext cx="2964871" cy="5078313"/>
          </a:xfrm>
          <a:prstGeom prst="rect">
            <a:avLst/>
          </a:prstGeom>
          <a:noFill/>
          <a:ln w="38100">
            <a:solidFill>
              <a:schemeClr val="tx1"/>
            </a:solidFill>
            <a:prstDash val="lgDashDot"/>
          </a:ln>
          <a:effectLst>
            <a:glow>
              <a:schemeClr val="accent1"/>
            </a:glow>
            <a:reflection blurRad="101600" stA="0" endPos="52000" dir="5400000" sy="-100000" algn="bl" rotWithShape="0"/>
            <a:softEdge rad="0"/>
          </a:effectLst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Something I learned from this experience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______________________________________________________________________________________________________________________________________________________________________________________________</a:t>
            </a:r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26236" y="1284558"/>
            <a:ext cx="2964871" cy="5078313"/>
          </a:xfrm>
          <a:prstGeom prst="rect">
            <a:avLst/>
          </a:prstGeom>
          <a:noFill/>
          <a:ln w="38100">
            <a:solidFill>
              <a:schemeClr val="tx1"/>
            </a:solidFill>
            <a:prstDash val="lgDashDot"/>
          </a:ln>
          <a:effectLst>
            <a:glow>
              <a:schemeClr val="accent1"/>
            </a:glow>
            <a:reflection blurRad="101600" stA="0" endPos="52000" dir="5400000" sy="-100000" algn="bl" rotWithShape="0"/>
            <a:softEdge rad="0"/>
          </a:effectLst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Something I’m thankful for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01804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0216" y="0"/>
            <a:ext cx="1144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Britannic Bold" charset="0"/>
                <a:ea typeface="Britannic Bold" charset="0"/>
                <a:cs typeface="Britannic Bold" charset="0"/>
              </a:rPr>
              <a:t>Where I Social Distanced</a:t>
            </a:r>
            <a:endParaRPr lang="en-US" sz="4800" dirty="0">
              <a:latin typeface="Britannic Bold" charset="0"/>
              <a:ea typeface="Britannic Bold" charset="0"/>
              <a:cs typeface="Britannic Bold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4180" y="6196073"/>
            <a:ext cx="11055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Draw what your home looks like</a:t>
            </a:r>
            <a:endParaRPr lang="en-US" dirty="0"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6364" y="830997"/>
            <a:ext cx="7971558" cy="522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63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615" y="0"/>
            <a:ext cx="1144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Britannic Bold" charset="0"/>
                <a:ea typeface="Britannic Bold" charset="0"/>
                <a:cs typeface="Britannic Bold" charset="0"/>
              </a:rPr>
              <a:t>Special Occasions</a:t>
            </a:r>
            <a:endParaRPr lang="en-US" sz="4800" dirty="0">
              <a:latin typeface="Britannic Bold" charset="0"/>
              <a:ea typeface="Britannic Bold" charset="0"/>
              <a:cs typeface="Britannic Bold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80755"/>
              </p:ext>
            </p:extLst>
          </p:nvPr>
        </p:nvGraphicFramePr>
        <p:xfrm>
          <a:off x="1191486" y="1309416"/>
          <a:ext cx="9324111" cy="5191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35387"/>
                <a:gridCol w="6788724"/>
              </a:tblGrid>
              <a:tr h="34897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charset="0"/>
                          <a:ea typeface="Verdana" charset="0"/>
                          <a:cs typeface="Verdana" charset="0"/>
                        </a:rPr>
                        <a:t>Event</a:t>
                      </a:r>
                      <a:endParaRPr lang="en-US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Verdana" charset="0"/>
                          <a:ea typeface="Verdana" charset="0"/>
                          <a:cs typeface="Verdana" charset="0"/>
                        </a:rPr>
                        <a:t>How You Celebrated</a:t>
                      </a:r>
                      <a:endParaRPr lang="en-US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/>
                </a:tc>
              </a:tr>
              <a:tr h="804256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042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042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042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042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042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27018" y="830997"/>
            <a:ext cx="8478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What occasions did </a:t>
            </a:r>
            <a:r>
              <a:rPr lang="en-US" smtClean="0"/>
              <a:t>you </a:t>
            </a:r>
            <a:r>
              <a:rPr lang="en-US" smtClean="0"/>
              <a:t>celebrate </a:t>
            </a:r>
            <a:r>
              <a:rPr lang="en-US" dirty="0" smtClean="0"/>
              <a:t>during Social Distancing?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499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4070" y="0"/>
            <a:ext cx="1144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Britannic Bold" charset="0"/>
                <a:ea typeface="Britannic Bold" charset="0"/>
                <a:cs typeface="Britannic Bold" charset="0"/>
              </a:rPr>
              <a:t>Letter to </a:t>
            </a:r>
            <a:r>
              <a:rPr lang="en-US" sz="4800" dirty="0">
                <a:latin typeface="Britannic Bold" charset="0"/>
                <a:ea typeface="Britannic Bold" charset="0"/>
                <a:cs typeface="Britannic Bold" charset="0"/>
              </a:rPr>
              <a:t>M</a:t>
            </a:r>
            <a:r>
              <a:rPr lang="en-US" sz="4800" dirty="0" smtClean="0">
                <a:latin typeface="Britannic Bold" charset="0"/>
                <a:ea typeface="Britannic Bold" charset="0"/>
                <a:cs typeface="Britannic Bold" charset="0"/>
              </a:rPr>
              <a:t>y Future Self</a:t>
            </a:r>
            <a:endParaRPr lang="en-US" sz="4800" dirty="0">
              <a:latin typeface="Britannic Bold" charset="0"/>
              <a:ea typeface="Britannic Bold" charset="0"/>
              <a:cs typeface="Britannic Bold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4070" y="1219200"/>
            <a:ext cx="11443855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________________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Dear _______________,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                          Love,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smtClean="0">
                <a:latin typeface="Verdana" charset="0"/>
                <a:ea typeface="Verdana" charset="0"/>
                <a:cs typeface="Verdana" charset="0"/>
              </a:rPr>
              <a:t>                             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734480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158</Words>
  <Application>Microsoft Office PowerPoint</Application>
  <PresentationFormat>Custom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P Cole</dc:creator>
  <cp:lastModifiedBy>Ziem Neubert (Project Cornerstone)</cp:lastModifiedBy>
  <cp:revision>17</cp:revision>
  <dcterms:created xsi:type="dcterms:W3CDTF">2020-05-19T21:02:21Z</dcterms:created>
  <dcterms:modified xsi:type="dcterms:W3CDTF">2020-07-07T19:28:37Z</dcterms:modified>
</cp:coreProperties>
</file>